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8" r:id="rId2"/>
    <p:sldId id="262" r:id="rId3"/>
    <p:sldId id="260" r:id="rId4"/>
    <p:sldId id="264" r:id="rId5"/>
    <p:sldId id="263" r:id="rId6"/>
    <p:sldId id="265" r:id="rId7"/>
    <p:sldId id="266" r:id="rId8"/>
    <p:sldId id="267" r:id="rId9"/>
    <p:sldId id="269" r:id="rId10"/>
    <p:sldId id="268" r:id="rId11"/>
    <p:sldId id="274" r:id="rId12"/>
    <p:sldId id="275" r:id="rId13"/>
    <p:sldId id="273" r:id="rId14"/>
    <p:sldId id="276" r:id="rId15"/>
    <p:sldId id="277" r:id="rId16"/>
    <p:sldId id="278" r:id="rId17"/>
    <p:sldId id="279" r:id="rId18"/>
    <p:sldId id="294" r:id="rId19"/>
    <p:sldId id="309" r:id="rId20"/>
    <p:sldId id="272" r:id="rId21"/>
    <p:sldId id="281" r:id="rId22"/>
    <p:sldId id="282" r:id="rId23"/>
    <p:sldId id="270" r:id="rId24"/>
    <p:sldId id="307" r:id="rId25"/>
    <p:sldId id="284" r:id="rId26"/>
    <p:sldId id="298" r:id="rId27"/>
    <p:sldId id="295" r:id="rId28"/>
    <p:sldId id="301" r:id="rId29"/>
    <p:sldId id="296" r:id="rId30"/>
    <p:sldId id="297" r:id="rId31"/>
    <p:sldId id="300" r:id="rId32"/>
    <p:sldId id="302" r:id="rId33"/>
    <p:sldId id="303" r:id="rId34"/>
    <p:sldId id="304" r:id="rId35"/>
    <p:sldId id="286" r:id="rId36"/>
    <p:sldId id="291" r:id="rId37"/>
    <p:sldId id="290" r:id="rId38"/>
    <p:sldId id="288" r:id="rId39"/>
    <p:sldId id="292" r:id="rId40"/>
    <p:sldId id="287" r:id="rId41"/>
    <p:sldId id="271" r:id="rId42"/>
    <p:sldId id="259" r:id="rId43"/>
    <p:sldId id="25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4826D-87AB-4EEB-B611-E8739EB96380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C602E-33CB-4C69-8E1E-A858FD779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AE8BA-B467-4459-9083-408043DC2628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E6259-27E3-49EF-AF81-B9CD7D9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0CC79-E24E-4729-8216-23D5EFDC6E9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DC1-4FA3-4953-92A7-95B5731394D5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E812-DE01-4BE6-8E06-231384F1E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DC1-4FA3-4953-92A7-95B5731394D5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E812-DE01-4BE6-8E06-231384F1E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DC1-4FA3-4953-92A7-95B5731394D5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E812-DE01-4BE6-8E06-231384F1E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DC1-4FA3-4953-92A7-95B5731394D5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E812-DE01-4BE6-8E06-231384F1E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DC1-4FA3-4953-92A7-95B5731394D5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E812-DE01-4BE6-8E06-231384F1E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DC1-4FA3-4953-92A7-95B5731394D5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E812-DE01-4BE6-8E06-231384F1E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DC1-4FA3-4953-92A7-95B5731394D5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E812-DE01-4BE6-8E06-231384F1E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DC1-4FA3-4953-92A7-95B5731394D5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E812-DE01-4BE6-8E06-231384F1E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DC1-4FA3-4953-92A7-95B5731394D5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E812-DE01-4BE6-8E06-231384F1E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DC1-4FA3-4953-92A7-95B5731394D5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E812-DE01-4BE6-8E06-231384F1E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5DC1-4FA3-4953-92A7-95B5731394D5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E812-DE01-4BE6-8E06-231384F1E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95DC1-4FA3-4953-92A7-95B5731394D5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7E812-DE01-4BE6-8E06-231384F1E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gif"/><Relationship Id="rId1" Type="http://schemas.openxmlformats.org/officeDocument/2006/relationships/audio" Target="file:///D:\Documents%20and%20Settings\Xuan%20Hoa\Desktop\Bai%20day_24_TNXH\Nh-c%20thi-u%20nhi%20&#8211;%20ChaCha.vn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84.gif"/><Relationship Id="rId3" Type="http://schemas.openxmlformats.org/officeDocument/2006/relationships/image" Target="../media/image57.gif"/><Relationship Id="rId7" Type="http://schemas.openxmlformats.org/officeDocument/2006/relationships/image" Target="../media/image81.gif"/><Relationship Id="rId12" Type="http://schemas.openxmlformats.org/officeDocument/2006/relationships/slide" Target="slide3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image" Target="../media/image83.gif"/><Relationship Id="rId5" Type="http://schemas.openxmlformats.org/officeDocument/2006/relationships/image" Target="../media/image80.gif"/><Relationship Id="rId10" Type="http://schemas.openxmlformats.org/officeDocument/2006/relationships/slide" Target="slide38.xml"/><Relationship Id="rId4" Type="http://schemas.openxmlformats.org/officeDocument/2006/relationships/slide" Target="slide37.xml"/><Relationship Id="rId9" Type="http://schemas.openxmlformats.org/officeDocument/2006/relationships/image" Target="../media/image82.gif"/><Relationship Id="rId14" Type="http://schemas.openxmlformats.org/officeDocument/2006/relationships/slide" Target="slide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7.gif"/><Relationship Id="rId4" Type="http://schemas.openxmlformats.org/officeDocument/2006/relationships/image" Target="../media/image8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5.xml"/><Relationship Id="rId4" Type="http://schemas.openxmlformats.org/officeDocument/2006/relationships/image" Target="../media/image8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slide" Target="slide35.xml"/><Relationship Id="rId4" Type="http://schemas.openxmlformats.org/officeDocument/2006/relationships/image" Target="../media/image8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gif"/><Relationship Id="rId5" Type="http://schemas.openxmlformats.org/officeDocument/2006/relationships/image" Target="../media/image95.gif"/><Relationship Id="rId4" Type="http://schemas.openxmlformats.org/officeDocument/2006/relationships/image" Target="../media/image9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 MỪNG QUÝ THẦY CÔ ĐẾN VỚI TIẾT HỌC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TỰ NHIÊN VÀ XÃ HỘI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vi-VN" dirty="0" smtClean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752600" y="5715000"/>
            <a:ext cx="5943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2018 - 2019</a:t>
            </a:r>
            <a:endParaRPr lang="vi-VN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3733800" y="4038600"/>
            <a:ext cx="1683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2A</a:t>
            </a:r>
            <a:endParaRPr lang="vi-VN" sz="3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5000" y="4953000"/>
            <a:ext cx="4748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Người dạy: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vi-VN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28600"/>
            <a:ext cx="5446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05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76600" y="152400"/>
            <a:ext cx="2590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574925" y="2317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>
              <a:latin typeface="Tahoma" pitchFamily="34" charset="0"/>
            </a:endParaRPr>
          </a:p>
        </p:txBody>
      </p:sp>
      <p:pic>
        <p:nvPicPr>
          <p:cNvPr id="15369" name="Picture 9" descr="TNXH2h2t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599"/>
            <a:ext cx="9144000" cy="4377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28600" y="5715000"/>
            <a:ext cx="8915400" cy="1076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1"/>
          <p:cNvSpPr txBox="1">
            <a:spLocks noChangeArrowheads="1"/>
          </p:cNvSpPr>
          <p:nvPr/>
        </p:nvSpPr>
        <p:spPr bwMode="auto">
          <a:xfrm>
            <a:off x="0" y="5943600"/>
            <a:ext cx="8915400" cy="6461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36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5" descr="C:\Users\TOSHIBA\Desktop\cây phong lan bám trên thân cây gỗ -_files\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3048000" cy="2667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Picture 15" descr="W3CAMALRHLCA2QXIBGCACXJZX3CA0EXDV1CAIYSVUPCABQXSBVCA4E04C9CAQ24WIUCAPGZ23CCA2SORY7CAADWBB0CAEGZ7CJCA9IF8ZGCAT7PDSDCAKOTG0DCAP3OZCECAMNC3BMCAXG0BLTCAWWD6VXCAZBZ0HBCAIGHPA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0"/>
            <a:ext cx="3048000" cy="2743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2" name="Picture 16" descr="ANd9GcRX47MXVM4ffgqHMPo4F7lnWyHoi0rJz72IGLw3ndG3UPPGXBP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19400"/>
            <a:ext cx="3048000" cy="2819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3" name="Picture 17" descr="ANd9GcSNrK7vRmYUNBELkqwkT2gUI87XbqS-66F1Elt_nEgVU5qOHm00d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2819400"/>
            <a:ext cx="2895600" cy="2819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4" name="Picture 18" descr="ANd9GcQkqlB0K1qzo2hafD0KHNYqXH4sQmdVQIIab3mvoXtTCuTdPmL-M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2819400"/>
            <a:ext cx="3048000" cy="2895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ayb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0" y="6019800"/>
            <a:ext cx="8991600" cy="6461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lucbinh2_web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oase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19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0170812-bai-thuoc-tri-benh-tieu-duong-tu-nhung-cay-song-duoi-nuoc-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825830"/>
            <a:ext cx="4572000" cy="2860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4478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ừ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46482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27432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DSC_03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81200"/>
            <a:ext cx="44958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762000"/>
            <a:ext cx="2667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u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</p:spPr>
      </p:pic>
      <p:pic>
        <p:nvPicPr>
          <p:cNvPr id="3" name="Picture 2" descr="r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52400"/>
            <a:ext cx="3124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52400"/>
            <a:ext cx="3352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êu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3048000"/>
          </a:xfrm>
          <a:prstGeom prst="rect">
            <a:avLst/>
          </a:prstGeom>
        </p:spPr>
      </p:pic>
      <p:pic>
        <p:nvPicPr>
          <p:cNvPr id="3" name="Picture 2" descr="rêu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0"/>
            <a:ext cx="3810000" cy="3810000"/>
          </a:xfrm>
          <a:prstGeom prst="rect">
            <a:avLst/>
          </a:prstGeom>
        </p:spPr>
      </p:pic>
      <p:pic>
        <p:nvPicPr>
          <p:cNvPr id="4" name="Picture 3" descr="rê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581400"/>
            <a:ext cx="5334000" cy="3276600"/>
          </a:xfrm>
          <a:prstGeom prst="rect">
            <a:avLst/>
          </a:prstGeom>
        </p:spPr>
      </p:pic>
      <p:pic>
        <p:nvPicPr>
          <p:cNvPr id="5" name="Picture 4" descr="rêu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0"/>
            <a:ext cx="5334000" cy="3576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2996625"/>
            <a:ext cx="2438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5800" y="0"/>
            <a:ext cx="4419600" cy="3124200"/>
          </a:xfrm>
        </p:spPr>
      </p:pic>
      <p:pic>
        <p:nvPicPr>
          <p:cNvPr id="7" name="Picture 6" descr="l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334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7200" y="6096000"/>
            <a:ext cx="838200" cy="6096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47800" y="6096000"/>
            <a:ext cx="51816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4" descr="to h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124200"/>
            <a:ext cx="4267200" cy="2286000"/>
          </a:xfrm>
          <a:prstGeom prst="rect">
            <a:avLst/>
          </a:prstGeom>
          <a:noFill/>
        </p:spPr>
      </p:pic>
      <p:pic>
        <p:nvPicPr>
          <p:cNvPr id="12" name="Picture 21" descr="phong l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200400"/>
            <a:ext cx="4191000" cy="2057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24400" y="2133600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0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317kpsamac05_7c0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46482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3716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ky-nang-sinh-ton-gianh-lay-su-song-noi-dam-lay-sa-mac-wetrek-vn-10-ohay-tv-304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219201"/>
            <a:ext cx="4267200" cy="3124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16002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oi-dieu-bi-an-ve-giac-mo-sa-mac-hinh-an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4367784"/>
            <a:ext cx="4419600" cy="2490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381000"/>
            <a:ext cx="2501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350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sến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bèo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muống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49"/>
          <p:cNvSpPr>
            <a:spLocks noChangeArrowheads="1"/>
          </p:cNvSpPr>
          <p:nvPr/>
        </p:nvSpPr>
        <p:spPr bwMode="auto">
          <a:xfrm>
            <a:off x="533400" y="1676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0" name="Rectangle 52"/>
          <p:cNvSpPr>
            <a:spLocks noChangeArrowheads="1"/>
          </p:cNvSpPr>
          <p:nvPr/>
        </p:nvSpPr>
        <p:spPr bwMode="auto">
          <a:xfrm>
            <a:off x="533400" y="2057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pic>
        <p:nvPicPr>
          <p:cNvPr id="202967" name="Nh-c thi-u nhi – ChaCha.v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105400" y="53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648200" y="53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§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191000" y="53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733800" y="53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276600" y="533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105400" y="914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648200" y="914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ó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191000" y="914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L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733800" y="914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276600" y="914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819400" y="914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191000" y="1295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i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733800" y="1295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M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276600" y="1295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2819400" y="1295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©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2362200" y="1295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3276600" y="1676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2819400" y="1676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2362200" y="1676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o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905000" y="1676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h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3276600" y="2057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2819400" y="2057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u</a:t>
            </a: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2362200" y="2057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h</a:t>
            </a: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1905000" y="2057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4191000" y="2438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«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3733800" y="2438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g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3276600" y="2438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3276600" y="2819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3733800" y="3200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i</a:t>
            </a: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3276600" y="3200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2819400" y="3200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u</a:t>
            </a: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2362200" y="3200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b</a:t>
            </a: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4191000" y="3581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o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3733800" y="3581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µ</a:t>
            </a: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3276600" y="3581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3733800" y="3962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3276600" y="3962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4191000" y="3962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m</a:t>
            </a: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3276600" y="4343400"/>
            <a:ext cx="457200" cy="381000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FFFDA1"/>
              </a:solidFill>
              <a:latin typeface=".VnTimeH" pitchFamily="34" charset="0"/>
            </a:endParaRP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2362200" y="434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r</a:t>
            </a: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4191000" y="1676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n</a:t>
            </a:r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3733800" y="1676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e</a:t>
            </a:r>
          </a:p>
        </p:txBody>
      </p: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3733800" y="2057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i</a:t>
            </a: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4191000" y="2819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o</a:t>
            </a:r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3733800" y="2819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1447800" y="1676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990600" y="1676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06" name="Rectangle 51"/>
          <p:cNvSpPr>
            <a:spLocks noChangeArrowheads="1"/>
          </p:cNvSpPr>
          <p:nvPr/>
        </p:nvSpPr>
        <p:spPr bwMode="auto">
          <a:xfrm>
            <a:off x="1447800" y="2057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507" name="Rectangle 52"/>
          <p:cNvSpPr>
            <a:spLocks noChangeArrowheads="1"/>
          </p:cNvSpPr>
          <p:nvPr/>
        </p:nvSpPr>
        <p:spPr bwMode="auto">
          <a:xfrm>
            <a:off x="990600" y="2057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08" name="Rectangle 54"/>
          <p:cNvSpPr>
            <a:spLocks noChangeArrowheads="1"/>
          </p:cNvSpPr>
          <p:nvPr/>
        </p:nvSpPr>
        <p:spPr bwMode="auto">
          <a:xfrm>
            <a:off x="2819400" y="2438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509" name="Rectangle 55"/>
          <p:cNvSpPr>
            <a:spLocks noChangeArrowheads="1"/>
          </p:cNvSpPr>
          <p:nvPr/>
        </p:nvSpPr>
        <p:spPr bwMode="auto">
          <a:xfrm>
            <a:off x="2362200" y="2438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10" name="Rectangle 56"/>
          <p:cNvSpPr>
            <a:spLocks noChangeArrowheads="1"/>
          </p:cNvSpPr>
          <p:nvPr/>
        </p:nvSpPr>
        <p:spPr bwMode="auto">
          <a:xfrm>
            <a:off x="1905000" y="2438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511" name="Rectangle 57"/>
          <p:cNvSpPr>
            <a:spLocks noChangeArrowheads="1"/>
          </p:cNvSpPr>
          <p:nvPr/>
        </p:nvSpPr>
        <p:spPr bwMode="auto">
          <a:xfrm>
            <a:off x="2819400" y="2819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512" name="Rectangle 58"/>
          <p:cNvSpPr>
            <a:spLocks noChangeArrowheads="1"/>
          </p:cNvSpPr>
          <p:nvPr/>
        </p:nvSpPr>
        <p:spPr bwMode="auto">
          <a:xfrm>
            <a:off x="2362200" y="2819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13" name="Rectangle 59"/>
          <p:cNvSpPr>
            <a:spLocks noChangeArrowheads="1"/>
          </p:cNvSpPr>
          <p:nvPr/>
        </p:nvSpPr>
        <p:spPr bwMode="auto">
          <a:xfrm>
            <a:off x="1905000" y="2819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514" name="Rectangle 60"/>
          <p:cNvSpPr>
            <a:spLocks noChangeArrowheads="1"/>
          </p:cNvSpPr>
          <p:nvPr/>
        </p:nvSpPr>
        <p:spPr bwMode="auto">
          <a:xfrm>
            <a:off x="1905000" y="3200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515" name="Rectangle 61"/>
          <p:cNvSpPr>
            <a:spLocks noChangeArrowheads="1"/>
          </p:cNvSpPr>
          <p:nvPr/>
        </p:nvSpPr>
        <p:spPr bwMode="auto">
          <a:xfrm>
            <a:off x="1447800" y="3200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16" name="Rectangle 62"/>
          <p:cNvSpPr>
            <a:spLocks noChangeArrowheads="1"/>
          </p:cNvSpPr>
          <p:nvPr/>
        </p:nvSpPr>
        <p:spPr bwMode="auto">
          <a:xfrm>
            <a:off x="990600" y="3200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517" name="Rectangle 63"/>
          <p:cNvSpPr>
            <a:spLocks noChangeArrowheads="1"/>
          </p:cNvSpPr>
          <p:nvPr/>
        </p:nvSpPr>
        <p:spPr bwMode="auto">
          <a:xfrm>
            <a:off x="2819400" y="3581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518" name="Rectangle 64"/>
          <p:cNvSpPr>
            <a:spLocks noChangeArrowheads="1"/>
          </p:cNvSpPr>
          <p:nvPr/>
        </p:nvSpPr>
        <p:spPr bwMode="auto">
          <a:xfrm>
            <a:off x="2362200" y="3581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19" name="Rectangle 65"/>
          <p:cNvSpPr>
            <a:spLocks noChangeArrowheads="1"/>
          </p:cNvSpPr>
          <p:nvPr/>
        </p:nvSpPr>
        <p:spPr bwMode="auto">
          <a:xfrm>
            <a:off x="1905000" y="3581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520" name="Rectangle 66"/>
          <p:cNvSpPr>
            <a:spLocks noChangeArrowheads="1"/>
          </p:cNvSpPr>
          <p:nvPr/>
        </p:nvSpPr>
        <p:spPr bwMode="auto">
          <a:xfrm>
            <a:off x="4648200" y="3962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521" name="Rectangle 67"/>
          <p:cNvSpPr>
            <a:spLocks noChangeArrowheads="1"/>
          </p:cNvSpPr>
          <p:nvPr/>
        </p:nvSpPr>
        <p:spPr bwMode="auto">
          <a:xfrm>
            <a:off x="5105400" y="3962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22" name="Rectangle 68"/>
          <p:cNvSpPr>
            <a:spLocks noChangeArrowheads="1"/>
          </p:cNvSpPr>
          <p:nvPr/>
        </p:nvSpPr>
        <p:spPr bwMode="auto">
          <a:xfrm>
            <a:off x="2819400" y="3962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523" name="Rectangle 69"/>
          <p:cNvSpPr>
            <a:spLocks noChangeArrowheads="1"/>
          </p:cNvSpPr>
          <p:nvPr/>
        </p:nvSpPr>
        <p:spPr bwMode="auto">
          <a:xfrm>
            <a:off x="1905000" y="434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524" name="Rectangle 70"/>
          <p:cNvSpPr>
            <a:spLocks noChangeArrowheads="1"/>
          </p:cNvSpPr>
          <p:nvPr/>
        </p:nvSpPr>
        <p:spPr bwMode="auto">
          <a:xfrm>
            <a:off x="1447800" y="434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25" name="Rectangle 71"/>
          <p:cNvSpPr>
            <a:spLocks noChangeArrowheads="1"/>
          </p:cNvSpPr>
          <p:nvPr/>
        </p:nvSpPr>
        <p:spPr bwMode="auto">
          <a:xfrm>
            <a:off x="4648200" y="1295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19526" name="Rectangle 72"/>
          <p:cNvSpPr>
            <a:spLocks noChangeArrowheads="1"/>
          </p:cNvSpPr>
          <p:nvPr/>
        </p:nvSpPr>
        <p:spPr bwMode="auto">
          <a:xfrm>
            <a:off x="990600" y="434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527" name="Rectangle 73"/>
          <p:cNvSpPr>
            <a:spLocks noChangeArrowheads="1"/>
          </p:cNvSpPr>
          <p:nvPr/>
        </p:nvSpPr>
        <p:spPr bwMode="auto">
          <a:xfrm>
            <a:off x="2819400" y="4343400"/>
            <a:ext cx="457200" cy="381000"/>
          </a:xfrm>
          <a:prstGeom prst="rect">
            <a:avLst/>
          </a:prstGeom>
          <a:solidFill>
            <a:srgbClr val="FFFDA1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DA1"/>
                </a:solidFill>
                <a:latin typeface=".VnTimeH" pitchFamily="34" charset="0"/>
              </a:rPr>
              <a:t>ª</a:t>
            </a:r>
          </a:p>
        </p:txBody>
      </p:sp>
      <p:sp>
        <p:nvSpPr>
          <p:cNvPr id="202826" name="Rectangle 74"/>
          <p:cNvSpPr>
            <a:spLocks noChangeArrowheads="1"/>
          </p:cNvSpPr>
          <p:nvPr/>
        </p:nvSpPr>
        <p:spPr bwMode="auto">
          <a:xfrm>
            <a:off x="5105400" y="53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202827" name="Rectangle 75"/>
          <p:cNvSpPr>
            <a:spLocks noChangeArrowheads="1"/>
          </p:cNvSpPr>
          <p:nvPr/>
        </p:nvSpPr>
        <p:spPr bwMode="auto">
          <a:xfrm>
            <a:off x="4648200" y="53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§</a:t>
            </a:r>
          </a:p>
        </p:txBody>
      </p:sp>
      <p:sp>
        <p:nvSpPr>
          <p:cNvPr id="202828" name="Rectangle 76"/>
          <p:cNvSpPr>
            <a:spLocks noChangeArrowheads="1"/>
          </p:cNvSpPr>
          <p:nvPr/>
        </p:nvSpPr>
        <p:spPr bwMode="auto">
          <a:xfrm>
            <a:off x="4191000" y="53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29" name="Rectangle 77"/>
          <p:cNvSpPr>
            <a:spLocks noChangeArrowheads="1"/>
          </p:cNvSpPr>
          <p:nvPr/>
        </p:nvSpPr>
        <p:spPr bwMode="auto">
          <a:xfrm>
            <a:off x="3733800" y="53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830" name="Rectangle 78"/>
          <p:cNvSpPr>
            <a:spLocks noChangeArrowheads="1"/>
          </p:cNvSpPr>
          <p:nvPr/>
        </p:nvSpPr>
        <p:spPr bwMode="auto">
          <a:xfrm>
            <a:off x="5105400" y="914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202831" name="Rectangle 79"/>
          <p:cNvSpPr>
            <a:spLocks noChangeArrowheads="1"/>
          </p:cNvSpPr>
          <p:nvPr/>
        </p:nvSpPr>
        <p:spPr bwMode="auto">
          <a:xfrm>
            <a:off x="4648200" y="914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ó</a:t>
            </a:r>
          </a:p>
        </p:txBody>
      </p:sp>
      <p:sp>
        <p:nvSpPr>
          <p:cNvPr id="202832" name="Rectangle 80"/>
          <p:cNvSpPr>
            <a:spLocks noChangeArrowheads="1"/>
          </p:cNvSpPr>
          <p:nvPr/>
        </p:nvSpPr>
        <p:spPr bwMode="auto">
          <a:xfrm>
            <a:off x="4191000" y="914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L</a:t>
            </a:r>
          </a:p>
        </p:txBody>
      </p:sp>
      <p:sp>
        <p:nvSpPr>
          <p:cNvPr id="202833" name="Rectangle 81"/>
          <p:cNvSpPr>
            <a:spLocks noChangeArrowheads="1"/>
          </p:cNvSpPr>
          <p:nvPr/>
        </p:nvSpPr>
        <p:spPr bwMode="auto">
          <a:xfrm>
            <a:off x="3733800" y="914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34" name="Rectangle 82"/>
          <p:cNvSpPr>
            <a:spLocks noChangeArrowheads="1"/>
          </p:cNvSpPr>
          <p:nvPr/>
        </p:nvSpPr>
        <p:spPr bwMode="auto">
          <a:xfrm>
            <a:off x="2819400" y="914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35" name="Rectangle 83"/>
          <p:cNvSpPr>
            <a:spLocks noChangeArrowheads="1"/>
          </p:cNvSpPr>
          <p:nvPr/>
        </p:nvSpPr>
        <p:spPr bwMode="auto">
          <a:xfrm>
            <a:off x="4191000" y="1295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Ý</a:t>
            </a:r>
          </a:p>
        </p:txBody>
      </p:sp>
      <p:sp>
        <p:nvSpPr>
          <p:cNvPr id="202836" name="Rectangle 84"/>
          <p:cNvSpPr>
            <a:spLocks noChangeArrowheads="1"/>
          </p:cNvSpPr>
          <p:nvPr/>
        </p:nvSpPr>
        <p:spPr bwMode="auto">
          <a:xfrm>
            <a:off x="3733800" y="1295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M</a:t>
            </a:r>
          </a:p>
        </p:txBody>
      </p:sp>
      <p:sp>
        <p:nvSpPr>
          <p:cNvPr id="202837" name="Rectangle 85"/>
          <p:cNvSpPr>
            <a:spLocks noChangeArrowheads="1"/>
          </p:cNvSpPr>
          <p:nvPr/>
        </p:nvSpPr>
        <p:spPr bwMode="auto">
          <a:xfrm>
            <a:off x="2819400" y="1295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©</a:t>
            </a:r>
          </a:p>
        </p:txBody>
      </p:sp>
      <p:sp>
        <p:nvSpPr>
          <p:cNvPr id="202838" name="Rectangle 86"/>
          <p:cNvSpPr>
            <a:spLocks noChangeArrowheads="1"/>
          </p:cNvSpPr>
          <p:nvPr/>
        </p:nvSpPr>
        <p:spPr bwMode="auto">
          <a:xfrm>
            <a:off x="2362200" y="1295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39" name="Rectangle 87"/>
          <p:cNvSpPr>
            <a:spLocks noChangeArrowheads="1"/>
          </p:cNvSpPr>
          <p:nvPr/>
        </p:nvSpPr>
        <p:spPr bwMode="auto">
          <a:xfrm>
            <a:off x="2819400" y="1676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202840" name="Rectangle 88"/>
          <p:cNvSpPr>
            <a:spLocks noChangeArrowheads="1"/>
          </p:cNvSpPr>
          <p:nvPr/>
        </p:nvSpPr>
        <p:spPr bwMode="auto">
          <a:xfrm>
            <a:off x="2362200" y="1676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o</a:t>
            </a:r>
          </a:p>
        </p:txBody>
      </p:sp>
      <p:sp>
        <p:nvSpPr>
          <p:cNvPr id="202841" name="Rectangle 89"/>
          <p:cNvSpPr>
            <a:spLocks noChangeArrowheads="1"/>
          </p:cNvSpPr>
          <p:nvPr/>
        </p:nvSpPr>
        <p:spPr bwMode="auto">
          <a:xfrm>
            <a:off x="1905000" y="1676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h</a:t>
            </a:r>
          </a:p>
        </p:txBody>
      </p:sp>
      <p:sp>
        <p:nvSpPr>
          <p:cNvPr id="202842" name="Rectangle 90"/>
          <p:cNvSpPr>
            <a:spLocks noChangeArrowheads="1"/>
          </p:cNvSpPr>
          <p:nvPr/>
        </p:nvSpPr>
        <p:spPr bwMode="auto">
          <a:xfrm>
            <a:off x="2819400" y="2057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u</a:t>
            </a:r>
          </a:p>
        </p:txBody>
      </p:sp>
      <p:sp>
        <p:nvSpPr>
          <p:cNvPr id="202843" name="Rectangle 91"/>
          <p:cNvSpPr>
            <a:spLocks noChangeArrowheads="1"/>
          </p:cNvSpPr>
          <p:nvPr/>
        </p:nvSpPr>
        <p:spPr bwMode="auto">
          <a:xfrm>
            <a:off x="2362200" y="2057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h</a:t>
            </a:r>
          </a:p>
        </p:txBody>
      </p:sp>
      <p:sp>
        <p:nvSpPr>
          <p:cNvPr id="202844" name="Rectangle 92"/>
          <p:cNvSpPr>
            <a:spLocks noChangeArrowheads="1"/>
          </p:cNvSpPr>
          <p:nvPr/>
        </p:nvSpPr>
        <p:spPr bwMode="auto">
          <a:xfrm>
            <a:off x="1905000" y="2057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45" name="Rectangle 93"/>
          <p:cNvSpPr>
            <a:spLocks noChangeArrowheads="1"/>
          </p:cNvSpPr>
          <p:nvPr/>
        </p:nvSpPr>
        <p:spPr bwMode="auto">
          <a:xfrm>
            <a:off x="4191000" y="2438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«</a:t>
            </a:r>
          </a:p>
        </p:txBody>
      </p:sp>
      <p:sp>
        <p:nvSpPr>
          <p:cNvPr id="202846" name="Rectangle 94"/>
          <p:cNvSpPr>
            <a:spLocks noChangeArrowheads="1"/>
          </p:cNvSpPr>
          <p:nvPr/>
        </p:nvSpPr>
        <p:spPr bwMode="auto">
          <a:xfrm>
            <a:off x="3733800" y="2438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g</a:t>
            </a:r>
          </a:p>
        </p:txBody>
      </p:sp>
      <p:sp>
        <p:nvSpPr>
          <p:cNvPr id="202847" name="Rectangle 95"/>
          <p:cNvSpPr>
            <a:spLocks noChangeArrowheads="1"/>
          </p:cNvSpPr>
          <p:nvPr/>
        </p:nvSpPr>
        <p:spPr bwMode="auto">
          <a:xfrm>
            <a:off x="3733800" y="3200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i</a:t>
            </a:r>
          </a:p>
        </p:txBody>
      </p:sp>
      <p:sp>
        <p:nvSpPr>
          <p:cNvPr id="202848" name="Rectangle 96"/>
          <p:cNvSpPr>
            <a:spLocks noChangeArrowheads="1"/>
          </p:cNvSpPr>
          <p:nvPr/>
        </p:nvSpPr>
        <p:spPr bwMode="auto">
          <a:xfrm>
            <a:off x="2819400" y="3200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­</a:t>
            </a:r>
          </a:p>
        </p:txBody>
      </p:sp>
      <p:sp>
        <p:nvSpPr>
          <p:cNvPr id="202849" name="Rectangle 97"/>
          <p:cNvSpPr>
            <a:spLocks noChangeArrowheads="1"/>
          </p:cNvSpPr>
          <p:nvPr/>
        </p:nvSpPr>
        <p:spPr bwMode="auto">
          <a:xfrm>
            <a:off x="2362200" y="3200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b</a:t>
            </a:r>
          </a:p>
        </p:txBody>
      </p:sp>
      <p:sp>
        <p:nvSpPr>
          <p:cNvPr id="202850" name="Rectangle 98"/>
          <p:cNvSpPr>
            <a:spLocks noChangeArrowheads="1"/>
          </p:cNvSpPr>
          <p:nvPr/>
        </p:nvSpPr>
        <p:spPr bwMode="auto">
          <a:xfrm>
            <a:off x="4191000" y="3581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o</a:t>
            </a:r>
          </a:p>
        </p:txBody>
      </p:sp>
      <p:sp>
        <p:nvSpPr>
          <p:cNvPr id="202851" name="Rectangle 99"/>
          <p:cNvSpPr>
            <a:spLocks noChangeArrowheads="1"/>
          </p:cNvSpPr>
          <p:nvPr/>
        </p:nvSpPr>
        <p:spPr bwMode="auto">
          <a:xfrm>
            <a:off x="3733800" y="3581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µ</a:t>
            </a:r>
          </a:p>
        </p:txBody>
      </p:sp>
      <p:sp>
        <p:nvSpPr>
          <p:cNvPr id="202852" name="Rectangle 100"/>
          <p:cNvSpPr>
            <a:spLocks noChangeArrowheads="1"/>
          </p:cNvSpPr>
          <p:nvPr/>
        </p:nvSpPr>
        <p:spPr bwMode="auto">
          <a:xfrm>
            <a:off x="3733800" y="3962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53" name="Rectangle 101"/>
          <p:cNvSpPr>
            <a:spLocks noChangeArrowheads="1"/>
          </p:cNvSpPr>
          <p:nvPr/>
        </p:nvSpPr>
        <p:spPr bwMode="auto">
          <a:xfrm>
            <a:off x="4191000" y="3962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m</a:t>
            </a:r>
          </a:p>
        </p:txBody>
      </p:sp>
      <p:sp>
        <p:nvSpPr>
          <p:cNvPr id="202854" name="Rectangle 102"/>
          <p:cNvSpPr>
            <a:spLocks noChangeArrowheads="1"/>
          </p:cNvSpPr>
          <p:nvPr/>
        </p:nvSpPr>
        <p:spPr bwMode="auto">
          <a:xfrm>
            <a:off x="2362200" y="434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55" name="Rectangle 103"/>
          <p:cNvSpPr>
            <a:spLocks noChangeArrowheads="1"/>
          </p:cNvSpPr>
          <p:nvPr/>
        </p:nvSpPr>
        <p:spPr bwMode="auto">
          <a:xfrm>
            <a:off x="4191000" y="1676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.VnTimeH" pitchFamily="34" charset="0"/>
              </a:rPr>
              <a:t>n</a:t>
            </a:r>
          </a:p>
        </p:txBody>
      </p:sp>
      <p:sp>
        <p:nvSpPr>
          <p:cNvPr id="202856" name="Rectangle 104"/>
          <p:cNvSpPr>
            <a:spLocks noChangeArrowheads="1"/>
          </p:cNvSpPr>
          <p:nvPr/>
        </p:nvSpPr>
        <p:spPr bwMode="auto">
          <a:xfrm>
            <a:off x="3733800" y="1676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e</a:t>
            </a:r>
          </a:p>
        </p:txBody>
      </p:sp>
      <p:sp>
        <p:nvSpPr>
          <p:cNvPr id="202857" name="Rectangle 105"/>
          <p:cNvSpPr>
            <a:spLocks noChangeArrowheads="1"/>
          </p:cNvSpPr>
          <p:nvPr/>
        </p:nvSpPr>
        <p:spPr bwMode="auto">
          <a:xfrm>
            <a:off x="3733800" y="2057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i</a:t>
            </a:r>
          </a:p>
        </p:txBody>
      </p:sp>
      <p:sp>
        <p:nvSpPr>
          <p:cNvPr id="202858" name="Rectangle 106"/>
          <p:cNvSpPr>
            <a:spLocks noChangeArrowheads="1"/>
          </p:cNvSpPr>
          <p:nvPr/>
        </p:nvSpPr>
        <p:spPr bwMode="auto">
          <a:xfrm>
            <a:off x="76200" y="8382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2</a:t>
            </a:r>
          </a:p>
        </p:txBody>
      </p:sp>
      <p:sp>
        <p:nvSpPr>
          <p:cNvPr id="202859" name="Rectangle 107"/>
          <p:cNvSpPr>
            <a:spLocks noChangeArrowheads="1"/>
          </p:cNvSpPr>
          <p:nvPr/>
        </p:nvSpPr>
        <p:spPr bwMode="auto">
          <a:xfrm>
            <a:off x="76200" y="12954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3</a:t>
            </a:r>
          </a:p>
        </p:txBody>
      </p:sp>
      <p:sp>
        <p:nvSpPr>
          <p:cNvPr id="202860" name="Rectangle 108"/>
          <p:cNvSpPr>
            <a:spLocks noChangeArrowheads="1"/>
          </p:cNvSpPr>
          <p:nvPr/>
        </p:nvSpPr>
        <p:spPr bwMode="auto">
          <a:xfrm>
            <a:off x="76200" y="16764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4</a:t>
            </a:r>
          </a:p>
        </p:txBody>
      </p:sp>
      <p:sp>
        <p:nvSpPr>
          <p:cNvPr id="202861" name="Rectangle 109"/>
          <p:cNvSpPr>
            <a:spLocks noChangeArrowheads="1"/>
          </p:cNvSpPr>
          <p:nvPr/>
        </p:nvSpPr>
        <p:spPr bwMode="auto">
          <a:xfrm>
            <a:off x="76200" y="20574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5</a:t>
            </a:r>
          </a:p>
        </p:txBody>
      </p:sp>
      <p:sp>
        <p:nvSpPr>
          <p:cNvPr id="202862" name="Rectangle 110"/>
          <p:cNvSpPr>
            <a:spLocks noChangeArrowheads="1"/>
          </p:cNvSpPr>
          <p:nvPr/>
        </p:nvSpPr>
        <p:spPr bwMode="auto">
          <a:xfrm>
            <a:off x="76200" y="23622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6</a:t>
            </a:r>
          </a:p>
        </p:txBody>
      </p:sp>
      <p:sp>
        <p:nvSpPr>
          <p:cNvPr id="202863" name="Rectangle 111"/>
          <p:cNvSpPr>
            <a:spLocks noChangeArrowheads="1"/>
          </p:cNvSpPr>
          <p:nvPr/>
        </p:nvSpPr>
        <p:spPr bwMode="auto">
          <a:xfrm>
            <a:off x="76200" y="27432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7</a:t>
            </a:r>
          </a:p>
        </p:txBody>
      </p:sp>
      <p:sp>
        <p:nvSpPr>
          <p:cNvPr id="202864" name="Rectangle 112"/>
          <p:cNvSpPr>
            <a:spLocks noChangeArrowheads="1"/>
          </p:cNvSpPr>
          <p:nvPr/>
        </p:nvSpPr>
        <p:spPr bwMode="auto">
          <a:xfrm>
            <a:off x="76200" y="32004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8</a:t>
            </a:r>
          </a:p>
        </p:txBody>
      </p:sp>
      <p:sp>
        <p:nvSpPr>
          <p:cNvPr id="202865" name="Rectangle 113"/>
          <p:cNvSpPr>
            <a:spLocks noChangeArrowheads="1"/>
          </p:cNvSpPr>
          <p:nvPr/>
        </p:nvSpPr>
        <p:spPr bwMode="auto">
          <a:xfrm>
            <a:off x="76200" y="35814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9</a:t>
            </a:r>
          </a:p>
        </p:txBody>
      </p:sp>
      <p:sp>
        <p:nvSpPr>
          <p:cNvPr id="202866" name="Rectangle 114"/>
          <p:cNvSpPr>
            <a:spLocks noChangeArrowheads="1"/>
          </p:cNvSpPr>
          <p:nvPr/>
        </p:nvSpPr>
        <p:spPr bwMode="auto">
          <a:xfrm>
            <a:off x="76200" y="39624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.VnTimeH" pitchFamily="34" charset="0"/>
              </a:rPr>
              <a:t>10</a:t>
            </a:r>
          </a:p>
        </p:txBody>
      </p:sp>
      <p:sp>
        <p:nvSpPr>
          <p:cNvPr id="202867" name="Rectangle 115"/>
          <p:cNvSpPr>
            <a:spLocks noChangeArrowheads="1"/>
          </p:cNvSpPr>
          <p:nvPr/>
        </p:nvSpPr>
        <p:spPr bwMode="auto">
          <a:xfrm>
            <a:off x="76200" y="43434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11</a:t>
            </a:r>
          </a:p>
        </p:txBody>
      </p:sp>
      <p:sp>
        <p:nvSpPr>
          <p:cNvPr id="202868" name="Rectangle 116"/>
          <p:cNvSpPr>
            <a:spLocks noChangeArrowheads="1"/>
          </p:cNvSpPr>
          <p:nvPr/>
        </p:nvSpPr>
        <p:spPr bwMode="auto">
          <a:xfrm>
            <a:off x="76200" y="381000"/>
            <a:ext cx="4572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TimeH" pitchFamily="34" charset="0"/>
              </a:rPr>
              <a:t>1</a:t>
            </a:r>
          </a:p>
        </p:txBody>
      </p:sp>
      <p:sp>
        <p:nvSpPr>
          <p:cNvPr id="202869" name="Rectangle 117"/>
          <p:cNvSpPr>
            <a:spLocks noChangeArrowheads="1"/>
          </p:cNvSpPr>
          <p:nvPr/>
        </p:nvSpPr>
        <p:spPr bwMode="auto">
          <a:xfrm>
            <a:off x="4191000" y="2819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o</a:t>
            </a:r>
          </a:p>
        </p:txBody>
      </p:sp>
      <p:sp>
        <p:nvSpPr>
          <p:cNvPr id="202870" name="Rectangle 118"/>
          <p:cNvSpPr>
            <a:spLocks noChangeArrowheads="1"/>
          </p:cNvSpPr>
          <p:nvPr/>
        </p:nvSpPr>
        <p:spPr bwMode="auto">
          <a:xfrm>
            <a:off x="3733800" y="2819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¹</a:t>
            </a:r>
          </a:p>
        </p:txBody>
      </p:sp>
      <p:sp>
        <p:nvSpPr>
          <p:cNvPr id="202871" name="Rectangle 119"/>
          <p:cNvSpPr>
            <a:spLocks noChangeArrowheads="1"/>
          </p:cNvSpPr>
          <p:nvPr/>
        </p:nvSpPr>
        <p:spPr bwMode="auto">
          <a:xfrm>
            <a:off x="1447800" y="1676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72" name="Rectangle 120"/>
          <p:cNvSpPr>
            <a:spLocks noChangeArrowheads="1"/>
          </p:cNvSpPr>
          <p:nvPr/>
        </p:nvSpPr>
        <p:spPr bwMode="auto">
          <a:xfrm>
            <a:off x="990600" y="1676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873" name="Rectangle 121"/>
          <p:cNvSpPr>
            <a:spLocks noChangeArrowheads="1"/>
          </p:cNvSpPr>
          <p:nvPr/>
        </p:nvSpPr>
        <p:spPr bwMode="auto">
          <a:xfrm>
            <a:off x="533400" y="1676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74" name="Rectangle 122"/>
          <p:cNvSpPr>
            <a:spLocks noChangeArrowheads="1"/>
          </p:cNvSpPr>
          <p:nvPr/>
        </p:nvSpPr>
        <p:spPr bwMode="auto">
          <a:xfrm>
            <a:off x="1447800" y="2057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75" name="Rectangle 123"/>
          <p:cNvSpPr>
            <a:spLocks noChangeArrowheads="1"/>
          </p:cNvSpPr>
          <p:nvPr/>
        </p:nvSpPr>
        <p:spPr bwMode="auto">
          <a:xfrm>
            <a:off x="990600" y="2057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876" name="Rectangle 124"/>
          <p:cNvSpPr>
            <a:spLocks noChangeArrowheads="1"/>
          </p:cNvSpPr>
          <p:nvPr/>
        </p:nvSpPr>
        <p:spPr bwMode="auto">
          <a:xfrm>
            <a:off x="533400" y="2057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77" name="Rectangle 125"/>
          <p:cNvSpPr>
            <a:spLocks noChangeArrowheads="1"/>
          </p:cNvSpPr>
          <p:nvPr/>
        </p:nvSpPr>
        <p:spPr bwMode="auto">
          <a:xfrm>
            <a:off x="2819400" y="2438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78" name="Rectangle 126"/>
          <p:cNvSpPr>
            <a:spLocks noChangeArrowheads="1"/>
          </p:cNvSpPr>
          <p:nvPr/>
        </p:nvSpPr>
        <p:spPr bwMode="auto">
          <a:xfrm>
            <a:off x="2362200" y="2438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879" name="Rectangle 127"/>
          <p:cNvSpPr>
            <a:spLocks noChangeArrowheads="1"/>
          </p:cNvSpPr>
          <p:nvPr/>
        </p:nvSpPr>
        <p:spPr bwMode="auto">
          <a:xfrm>
            <a:off x="1905000" y="2438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80" name="Rectangle 128"/>
          <p:cNvSpPr>
            <a:spLocks noChangeArrowheads="1"/>
          </p:cNvSpPr>
          <p:nvPr/>
        </p:nvSpPr>
        <p:spPr bwMode="auto">
          <a:xfrm>
            <a:off x="2819400" y="2819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81" name="Rectangle 129"/>
          <p:cNvSpPr>
            <a:spLocks noChangeArrowheads="1"/>
          </p:cNvSpPr>
          <p:nvPr/>
        </p:nvSpPr>
        <p:spPr bwMode="auto">
          <a:xfrm>
            <a:off x="2362200" y="2819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882" name="Rectangle 130"/>
          <p:cNvSpPr>
            <a:spLocks noChangeArrowheads="1"/>
          </p:cNvSpPr>
          <p:nvPr/>
        </p:nvSpPr>
        <p:spPr bwMode="auto">
          <a:xfrm>
            <a:off x="1905000" y="2819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83" name="Rectangle 131"/>
          <p:cNvSpPr>
            <a:spLocks noChangeArrowheads="1"/>
          </p:cNvSpPr>
          <p:nvPr/>
        </p:nvSpPr>
        <p:spPr bwMode="auto">
          <a:xfrm>
            <a:off x="1905000" y="3200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84" name="Rectangle 132"/>
          <p:cNvSpPr>
            <a:spLocks noChangeArrowheads="1"/>
          </p:cNvSpPr>
          <p:nvPr/>
        </p:nvSpPr>
        <p:spPr bwMode="auto">
          <a:xfrm>
            <a:off x="1447800" y="3200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885" name="Rectangle 133"/>
          <p:cNvSpPr>
            <a:spLocks noChangeArrowheads="1"/>
          </p:cNvSpPr>
          <p:nvPr/>
        </p:nvSpPr>
        <p:spPr bwMode="auto">
          <a:xfrm>
            <a:off x="990600" y="3200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86" name="Rectangle 134"/>
          <p:cNvSpPr>
            <a:spLocks noChangeArrowheads="1"/>
          </p:cNvSpPr>
          <p:nvPr/>
        </p:nvSpPr>
        <p:spPr bwMode="auto">
          <a:xfrm>
            <a:off x="2819400" y="3581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87" name="Rectangle 135"/>
          <p:cNvSpPr>
            <a:spLocks noChangeArrowheads="1"/>
          </p:cNvSpPr>
          <p:nvPr/>
        </p:nvSpPr>
        <p:spPr bwMode="auto">
          <a:xfrm>
            <a:off x="2362200" y="3581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888" name="Rectangle 136"/>
          <p:cNvSpPr>
            <a:spLocks noChangeArrowheads="1"/>
          </p:cNvSpPr>
          <p:nvPr/>
        </p:nvSpPr>
        <p:spPr bwMode="auto">
          <a:xfrm>
            <a:off x="1905000" y="3581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89" name="Rectangle 137"/>
          <p:cNvSpPr>
            <a:spLocks noChangeArrowheads="1"/>
          </p:cNvSpPr>
          <p:nvPr/>
        </p:nvSpPr>
        <p:spPr bwMode="auto">
          <a:xfrm>
            <a:off x="5105400" y="3962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t</a:t>
            </a:r>
          </a:p>
        </p:txBody>
      </p:sp>
      <p:sp>
        <p:nvSpPr>
          <p:cNvPr id="202890" name="Rectangle 138"/>
          <p:cNvSpPr>
            <a:spLocks noChangeArrowheads="1"/>
          </p:cNvSpPr>
          <p:nvPr/>
        </p:nvSpPr>
        <p:spPr bwMode="auto">
          <a:xfrm>
            <a:off x="4648200" y="3962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Ý</a:t>
            </a:r>
          </a:p>
        </p:txBody>
      </p:sp>
      <p:sp>
        <p:nvSpPr>
          <p:cNvPr id="202891" name="Rectangle 139"/>
          <p:cNvSpPr>
            <a:spLocks noChangeArrowheads="1"/>
          </p:cNvSpPr>
          <p:nvPr/>
        </p:nvSpPr>
        <p:spPr bwMode="auto">
          <a:xfrm>
            <a:off x="2819400" y="3962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892" name="Rectangle 140"/>
          <p:cNvSpPr>
            <a:spLocks noChangeArrowheads="1"/>
          </p:cNvSpPr>
          <p:nvPr/>
        </p:nvSpPr>
        <p:spPr bwMode="auto">
          <a:xfrm>
            <a:off x="1905000" y="434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893" name="Rectangle 141"/>
          <p:cNvSpPr>
            <a:spLocks noChangeArrowheads="1"/>
          </p:cNvSpPr>
          <p:nvPr/>
        </p:nvSpPr>
        <p:spPr bwMode="auto">
          <a:xfrm>
            <a:off x="1447800" y="434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894" name="Text Box 142"/>
          <p:cNvSpPr txBox="1">
            <a:spLocks noChangeArrowheads="1"/>
          </p:cNvSpPr>
          <p:nvPr/>
        </p:nvSpPr>
        <p:spPr bwMode="auto">
          <a:xfrm>
            <a:off x="1676400" y="7239000"/>
            <a:ext cx="434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i="1" dirty="0" err="1">
                <a:latin typeface=".VnArial" pitchFamily="34" charset="0"/>
              </a:rPr>
              <a:t>Em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h·y</a:t>
            </a:r>
            <a:r>
              <a:rPr lang="en-US" sz="2000" b="1" i="1" dirty="0">
                <a:latin typeface=".VnArial" pitchFamily="34" charset="0"/>
              </a:rPr>
              <a:t> ®</a:t>
            </a:r>
            <a:r>
              <a:rPr lang="en-US" sz="2000" b="1" i="1" dirty="0" err="1">
                <a:latin typeface=".VnArial" pitchFamily="34" charset="0"/>
              </a:rPr>
              <a:t>iÒn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vµo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chç</a:t>
            </a:r>
            <a:r>
              <a:rPr lang="en-US" sz="2000" b="1" i="1" dirty="0">
                <a:latin typeface=".VnArial" pitchFamily="34" charset="0"/>
              </a:rPr>
              <a:t> </a:t>
            </a:r>
            <a:r>
              <a:rPr lang="en-US" sz="2000" b="1" i="1" dirty="0" err="1">
                <a:latin typeface=".VnArial" pitchFamily="34" charset="0"/>
              </a:rPr>
              <a:t>chÊm</a:t>
            </a:r>
            <a:r>
              <a:rPr lang="en-US" sz="2000" b="1" i="1" dirty="0">
                <a:latin typeface=".VnArial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</a:t>
            </a:r>
            <a:r>
              <a:rPr lang="en-US" sz="2000" dirty="0" err="1">
                <a:latin typeface=".VnArial" pitchFamily="34" charset="0"/>
              </a:rPr>
              <a:t>Chó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cuéi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ngåi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gèc</a:t>
            </a:r>
            <a:r>
              <a:rPr lang="en-US" sz="2000" dirty="0">
                <a:latin typeface=".VnArial" pitchFamily="34" charset="0"/>
              </a:rPr>
              <a:t> ..............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§Ó </a:t>
            </a:r>
            <a:r>
              <a:rPr lang="en-US" sz="2000" dirty="0" err="1">
                <a:latin typeface=".VnArial" pitchFamily="34" charset="0"/>
              </a:rPr>
              <a:t>tr©u</a:t>
            </a:r>
            <a:r>
              <a:rPr lang="en-US" sz="2000" dirty="0">
                <a:latin typeface=".VnArial" pitchFamily="34" charset="0"/>
              </a:rPr>
              <a:t> ¨n </a:t>
            </a:r>
            <a:r>
              <a:rPr lang="en-US" sz="2000" dirty="0" err="1">
                <a:latin typeface=".VnArial" pitchFamily="34" charset="0"/>
              </a:rPr>
              <a:t>lóa</a:t>
            </a:r>
            <a:r>
              <a:rPr lang="en-US" sz="2000" dirty="0">
                <a:latin typeface=".VnArial" pitchFamily="34" charset="0"/>
              </a:rPr>
              <a:t> </a:t>
            </a:r>
            <a:r>
              <a:rPr lang="en-US" sz="2000" dirty="0" err="1">
                <a:latin typeface=".VnArial" pitchFamily="34" charset="0"/>
              </a:rPr>
              <a:t>gäi</a:t>
            </a:r>
            <a:r>
              <a:rPr lang="en-US" sz="2000" dirty="0">
                <a:latin typeface=".VnArial" pitchFamily="34" charset="0"/>
              </a:rPr>
              <a:t> cha </a:t>
            </a:r>
            <a:r>
              <a:rPr lang="en-US" sz="2000" dirty="0" err="1" smtClean="0">
                <a:latin typeface=".VnArial" pitchFamily="34" charset="0"/>
              </a:rPr>
              <a:t>ời</a:t>
            </a:r>
            <a:r>
              <a:rPr lang="en-US" sz="2000" dirty="0" smtClean="0">
                <a:latin typeface=".VnArial" pitchFamily="34" charset="0"/>
              </a:rPr>
              <a:t> </a:t>
            </a:r>
            <a:r>
              <a:rPr lang="en-US" sz="2000" dirty="0" err="1" smtClean="0">
                <a:latin typeface=".VnArial" pitchFamily="34" charset="0"/>
              </a:rPr>
              <a:t>ời</a:t>
            </a:r>
            <a:r>
              <a:rPr lang="en-US" sz="2000" dirty="0">
                <a:latin typeface=".VnArial" pitchFamily="34" charset="0"/>
              </a:rPr>
              <a:t>.</a:t>
            </a:r>
          </a:p>
        </p:txBody>
      </p:sp>
      <p:sp>
        <p:nvSpPr>
          <p:cNvPr id="202895" name="Text Box 143"/>
          <p:cNvSpPr txBox="1">
            <a:spLocks noChangeArrowheads="1"/>
          </p:cNvSpPr>
          <p:nvPr/>
        </p:nvSpPr>
        <p:spPr bwMode="auto">
          <a:xfrm>
            <a:off x="9448800" y="0"/>
            <a:ext cx="2743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896" name="Text Box 144"/>
          <p:cNvSpPr txBox="1">
            <a:spLocks noChangeArrowheads="1"/>
          </p:cNvSpPr>
          <p:nvPr/>
        </p:nvSpPr>
        <p:spPr bwMode="auto">
          <a:xfrm>
            <a:off x="9677400" y="1752600"/>
            <a:ext cx="3048000" cy="141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897" name="Text Box 145"/>
          <p:cNvSpPr txBox="1">
            <a:spLocks noChangeArrowheads="1"/>
          </p:cNvSpPr>
          <p:nvPr/>
        </p:nvSpPr>
        <p:spPr bwMode="auto">
          <a:xfrm>
            <a:off x="9677400" y="3429000"/>
            <a:ext cx="472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bùn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bùn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898" name="Text Box 146"/>
          <p:cNvSpPr txBox="1">
            <a:spLocks noChangeArrowheads="1"/>
          </p:cNvSpPr>
          <p:nvPr/>
        </p:nvSpPr>
        <p:spPr bwMode="auto">
          <a:xfrm>
            <a:off x="9525000" y="5318125"/>
            <a:ext cx="525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2899" name="Text Box 147"/>
          <p:cNvSpPr txBox="1">
            <a:spLocks noChangeArrowheads="1"/>
          </p:cNvSpPr>
          <p:nvPr/>
        </p:nvSpPr>
        <p:spPr bwMode="auto">
          <a:xfrm>
            <a:off x="4572000" y="7315200"/>
            <a:ext cx="5334000" cy="38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	</a:t>
            </a:r>
            <a:r>
              <a:rPr lang="en-US" sz="3200" dirty="0" err="1" smtClean="0"/>
              <a:t>Đây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cây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02900" name="Text Box 148"/>
          <p:cNvSpPr txBox="1">
            <a:spLocks noChangeArrowheads="1"/>
          </p:cNvSpPr>
          <p:nvPr/>
        </p:nvSpPr>
        <p:spPr bwMode="auto">
          <a:xfrm>
            <a:off x="-3886200" y="259080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901" name="Text Box 149"/>
          <p:cNvSpPr txBox="1">
            <a:spLocks noChangeArrowheads="1"/>
          </p:cNvSpPr>
          <p:nvPr/>
        </p:nvSpPr>
        <p:spPr bwMode="auto">
          <a:xfrm>
            <a:off x="-3200400" y="7223125"/>
            <a:ext cx="5867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	</a:t>
            </a:r>
          </a:p>
          <a:p>
            <a:pPr marL="342900" indent="-342900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latin typeface=".VnArial" pitchFamily="34" charset="0"/>
              </a:rPr>
              <a:t>		</a:t>
            </a:r>
            <a:r>
              <a:rPr lang="en-US" sz="3200" dirty="0" err="1" smtClean="0"/>
              <a:t>Đây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cây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202905" name="Picture 153" descr="cayda_5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8963" y="1771650"/>
            <a:ext cx="3279775" cy="2724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2906" name="Picture 154" descr="hetgaochayrong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9600" y="1898650"/>
            <a:ext cx="3333750" cy="374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2907" name="Picture 155" descr="Pic7207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9600" y="1816100"/>
            <a:ext cx="3333750" cy="3822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2908" name="Rectangle 156"/>
          <p:cNvSpPr>
            <a:spLocks noChangeArrowheads="1"/>
          </p:cNvSpPr>
          <p:nvPr/>
        </p:nvSpPr>
        <p:spPr bwMode="auto">
          <a:xfrm>
            <a:off x="4648200" y="1295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a</a:t>
            </a:r>
          </a:p>
        </p:txBody>
      </p:sp>
      <p:pic>
        <p:nvPicPr>
          <p:cNvPr id="202909" name="Picture 157" descr="cay%20chuo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3113" y="1768475"/>
            <a:ext cx="3214687" cy="3794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2910" name="Picture 158" descr="bapngocotrenng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02313" y="1779588"/>
            <a:ext cx="3152775" cy="37830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2912" name="Rectangle 160"/>
          <p:cNvSpPr>
            <a:spLocks noChangeArrowheads="1"/>
          </p:cNvSpPr>
          <p:nvPr/>
        </p:nvSpPr>
        <p:spPr bwMode="auto">
          <a:xfrm>
            <a:off x="990600" y="434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614" name="WordArt 161"/>
          <p:cNvSpPr>
            <a:spLocks noChangeArrowheads="1" noChangeShapeType="1" noTextEdit="1"/>
          </p:cNvSpPr>
          <p:nvPr/>
        </p:nvSpPr>
        <p:spPr bwMode="auto">
          <a:xfrm>
            <a:off x="2514600" y="0"/>
            <a:ext cx="3448050" cy="45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CHỮ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914" name="Rectangle 162"/>
          <p:cNvSpPr>
            <a:spLocks noChangeArrowheads="1"/>
          </p:cNvSpPr>
          <p:nvPr/>
        </p:nvSpPr>
        <p:spPr bwMode="auto">
          <a:xfrm>
            <a:off x="2819400" y="4343400"/>
            <a:ext cx="457200" cy="3810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8000"/>
                </a:solidFill>
                <a:latin typeface=".VnTimeH" pitchFamily="34" charset="0"/>
              </a:rPr>
              <a:t>a</a:t>
            </a:r>
          </a:p>
        </p:txBody>
      </p:sp>
      <p:pic>
        <p:nvPicPr>
          <p:cNvPr id="202915" name="Picture 163" descr="buoi%20namroi(1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2209800"/>
            <a:ext cx="3235325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2916" name="Picture 164" descr="Pic789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1828800"/>
            <a:ext cx="3276600" cy="37417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2917" name="Picture 165" descr="CayCau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86400" y="2057400"/>
            <a:ext cx="3233738" cy="3733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2918" name="Picture 166" descr="cay%20gao%20an%20ap_tbinh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57800" y="2057400"/>
            <a:ext cx="3252788" cy="37417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2919" name="Picture 167" descr="images[56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10200" y="2057400"/>
            <a:ext cx="3424238" cy="3733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2932" name="Rectangle 180"/>
          <p:cNvSpPr>
            <a:spLocks noChangeArrowheads="1"/>
          </p:cNvSpPr>
          <p:nvPr/>
        </p:nvSpPr>
        <p:spPr bwMode="auto">
          <a:xfrm>
            <a:off x="3276600" y="533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933" name="Rectangle 181"/>
          <p:cNvSpPr>
            <a:spLocks noChangeArrowheads="1"/>
          </p:cNvSpPr>
          <p:nvPr/>
        </p:nvSpPr>
        <p:spPr bwMode="auto">
          <a:xfrm>
            <a:off x="3276600" y="914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934" name="Rectangle 182"/>
          <p:cNvSpPr>
            <a:spLocks noChangeArrowheads="1"/>
          </p:cNvSpPr>
          <p:nvPr/>
        </p:nvSpPr>
        <p:spPr bwMode="auto">
          <a:xfrm>
            <a:off x="3276600" y="1295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935" name="Rectangle 183"/>
          <p:cNvSpPr>
            <a:spLocks noChangeArrowheads="1"/>
          </p:cNvSpPr>
          <p:nvPr/>
        </p:nvSpPr>
        <p:spPr bwMode="auto">
          <a:xfrm>
            <a:off x="3276600" y="1676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s</a:t>
            </a:r>
          </a:p>
        </p:txBody>
      </p:sp>
      <p:sp>
        <p:nvSpPr>
          <p:cNvPr id="202936" name="Rectangle 184"/>
          <p:cNvSpPr>
            <a:spLocks noChangeArrowheads="1"/>
          </p:cNvSpPr>
          <p:nvPr/>
        </p:nvSpPr>
        <p:spPr bwMode="auto">
          <a:xfrm>
            <a:off x="3276600" y="2057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è</a:t>
            </a:r>
          </a:p>
        </p:txBody>
      </p:sp>
      <p:sp>
        <p:nvSpPr>
          <p:cNvPr id="202937" name="Rectangle 185"/>
          <p:cNvSpPr>
            <a:spLocks noChangeArrowheads="1"/>
          </p:cNvSpPr>
          <p:nvPr/>
        </p:nvSpPr>
        <p:spPr bwMode="auto">
          <a:xfrm>
            <a:off x="3276600" y="2438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n</a:t>
            </a:r>
          </a:p>
        </p:txBody>
      </p:sp>
      <p:sp>
        <p:nvSpPr>
          <p:cNvPr id="202938" name="Rectangle 186"/>
          <p:cNvSpPr>
            <a:spLocks noChangeArrowheads="1"/>
          </p:cNvSpPr>
          <p:nvPr/>
        </p:nvSpPr>
        <p:spPr bwMode="auto">
          <a:xfrm>
            <a:off x="3276600" y="2819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g</a:t>
            </a:r>
          </a:p>
        </p:txBody>
      </p:sp>
      <p:sp>
        <p:nvSpPr>
          <p:cNvPr id="202939" name="Rectangle 187"/>
          <p:cNvSpPr>
            <a:spLocks noChangeArrowheads="1"/>
          </p:cNvSpPr>
          <p:nvPr/>
        </p:nvSpPr>
        <p:spPr bwMode="auto">
          <a:xfrm>
            <a:off x="3276600" y="3200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ë</a:t>
            </a:r>
          </a:p>
        </p:txBody>
      </p:sp>
      <p:sp>
        <p:nvSpPr>
          <p:cNvPr id="202940" name="Rectangle 188"/>
          <p:cNvSpPr>
            <a:spLocks noChangeArrowheads="1"/>
          </p:cNvSpPr>
          <p:nvPr/>
        </p:nvSpPr>
        <p:spPr bwMode="auto">
          <a:xfrm>
            <a:off x="3276600" y="3581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®</a:t>
            </a:r>
          </a:p>
        </p:txBody>
      </p:sp>
      <p:sp>
        <p:nvSpPr>
          <p:cNvPr id="202941" name="Rectangle 189"/>
          <p:cNvSpPr>
            <a:spLocks noChangeArrowheads="1"/>
          </p:cNvSpPr>
          <p:nvPr/>
        </p:nvSpPr>
        <p:spPr bwMode="auto">
          <a:xfrm>
            <a:off x="3276600" y="3962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©</a:t>
            </a:r>
          </a:p>
        </p:txBody>
      </p:sp>
      <p:sp>
        <p:nvSpPr>
          <p:cNvPr id="202942" name="Rectangle 190"/>
          <p:cNvSpPr>
            <a:spLocks noChangeArrowheads="1"/>
          </p:cNvSpPr>
          <p:nvPr/>
        </p:nvSpPr>
        <p:spPr bwMode="auto">
          <a:xfrm>
            <a:off x="3276600" y="4343400"/>
            <a:ext cx="457200" cy="3810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6600"/>
                </a:solidFill>
                <a:latin typeface=".VnTimeH" pitchFamily="34" charset="0"/>
              </a:rPr>
              <a:t>u</a:t>
            </a:r>
          </a:p>
        </p:txBody>
      </p:sp>
      <p:sp>
        <p:nvSpPr>
          <p:cNvPr id="202954" name="Rectangle 202"/>
          <p:cNvSpPr>
            <a:spLocks noChangeArrowheads="1"/>
          </p:cNvSpPr>
          <p:nvPr/>
        </p:nvSpPr>
        <p:spPr bwMode="auto">
          <a:xfrm>
            <a:off x="3276600" y="533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202955" name="Rectangle 203"/>
          <p:cNvSpPr>
            <a:spLocks noChangeArrowheads="1"/>
          </p:cNvSpPr>
          <p:nvPr/>
        </p:nvSpPr>
        <p:spPr bwMode="auto">
          <a:xfrm>
            <a:off x="3276600" y="914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202956" name="Rectangle 204"/>
          <p:cNvSpPr>
            <a:spLocks noChangeArrowheads="1"/>
          </p:cNvSpPr>
          <p:nvPr/>
        </p:nvSpPr>
        <p:spPr bwMode="auto">
          <a:xfrm>
            <a:off x="3276600" y="1295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202957" name="Rectangle 205"/>
          <p:cNvSpPr>
            <a:spLocks noChangeArrowheads="1"/>
          </p:cNvSpPr>
          <p:nvPr/>
        </p:nvSpPr>
        <p:spPr bwMode="auto">
          <a:xfrm>
            <a:off x="3276600" y="1676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s</a:t>
            </a:r>
          </a:p>
        </p:txBody>
      </p:sp>
      <p:sp>
        <p:nvSpPr>
          <p:cNvPr id="202958" name="Rectangle 206"/>
          <p:cNvSpPr>
            <a:spLocks noChangeArrowheads="1"/>
          </p:cNvSpPr>
          <p:nvPr/>
        </p:nvSpPr>
        <p:spPr bwMode="auto">
          <a:xfrm>
            <a:off x="3276600" y="2057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è</a:t>
            </a:r>
          </a:p>
        </p:txBody>
      </p:sp>
      <p:sp>
        <p:nvSpPr>
          <p:cNvPr id="202959" name="Rectangle 207"/>
          <p:cNvSpPr>
            <a:spLocks noChangeArrowheads="1"/>
          </p:cNvSpPr>
          <p:nvPr/>
        </p:nvSpPr>
        <p:spPr bwMode="auto">
          <a:xfrm>
            <a:off x="3276600" y="2438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n</a:t>
            </a:r>
          </a:p>
        </p:txBody>
      </p:sp>
      <p:sp>
        <p:nvSpPr>
          <p:cNvPr id="202960" name="Rectangle 208"/>
          <p:cNvSpPr>
            <a:spLocks noChangeArrowheads="1"/>
          </p:cNvSpPr>
          <p:nvPr/>
        </p:nvSpPr>
        <p:spPr bwMode="auto">
          <a:xfrm>
            <a:off x="3276600" y="2819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g</a:t>
            </a:r>
          </a:p>
        </p:txBody>
      </p:sp>
      <p:sp>
        <p:nvSpPr>
          <p:cNvPr id="202961" name="Rectangle 209"/>
          <p:cNvSpPr>
            <a:spLocks noChangeArrowheads="1"/>
          </p:cNvSpPr>
          <p:nvPr/>
        </p:nvSpPr>
        <p:spPr bwMode="auto">
          <a:xfrm>
            <a:off x="3276600" y="3200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ë</a:t>
            </a:r>
          </a:p>
        </p:txBody>
      </p:sp>
      <p:sp>
        <p:nvSpPr>
          <p:cNvPr id="202962" name="Rectangle 210"/>
          <p:cNvSpPr>
            <a:spLocks noChangeArrowheads="1"/>
          </p:cNvSpPr>
          <p:nvPr/>
        </p:nvSpPr>
        <p:spPr bwMode="auto">
          <a:xfrm>
            <a:off x="3276600" y="3581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®</a:t>
            </a:r>
          </a:p>
        </p:txBody>
      </p:sp>
      <p:sp>
        <p:nvSpPr>
          <p:cNvPr id="202963" name="Rectangle 211"/>
          <p:cNvSpPr>
            <a:spLocks noChangeArrowheads="1"/>
          </p:cNvSpPr>
          <p:nvPr/>
        </p:nvSpPr>
        <p:spPr bwMode="auto">
          <a:xfrm>
            <a:off x="3276600" y="3962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©</a:t>
            </a:r>
          </a:p>
        </p:txBody>
      </p:sp>
      <p:sp>
        <p:nvSpPr>
          <p:cNvPr id="202964" name="Rectangle 212"/>
          <p:cNvSpPr>
            <a:spLocks noChangeArrowheads="1"/>
          </p:cNvSpPr>
          <p:nvPr/>
        </p:nvSpPr>
        <p:spPr bwMode="auto">
          <a:xfrm>
            <a:off x="3276600" y="4343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u</a:t>
            </a:r>
          </a:p>
        </p:txBody>
      </p:sp>
      <p:sp>
        <p:nvSpPr>
          <p:cNvPr id="202965" name="AutoShape 213"/>
          <p:cNvSpPr>
            <a:spLocks noChangeArrowheads="1"/>
          </p:cNvSpPr>
          <p:nvPr/>
        </p:nvSpPr>
        <p:spPr bwMode="auto">
          <a:xfrm>
            <a:off x="0" y="5410200"/>
            <a:ext cx="4572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2966" name="Picture 214" descr="6a00d83466990069e200e54f323aa48833-500w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86400" y="1905000"/>
            <a:ext cx="3352800" cy="3810000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</p:spPr>
      </p:pic>
      <p:pic>
        <p:nvPicPr>
          <p:cNvPr id="19645" name="Picture 216" descr="sunflower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" y="58674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" name="Rectangle 202"/>
          <p:cNvSpPr>
            <a:spLocks noChangeArrowheads="1"/>
          </p:cNvSpPr>
          <p:nvPr/>
        </p:nvSpPr>
        <p:spPr bwMode="auto">
          <a:xfrm>
            <a:off x="3276600" y="533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94" name="Rectangle 203"/>
          <p:cNvSpPr>
            <a:spLocks noChangeArrowheads="1"/>
          </p:cNvSpPr>
          <p:nvPr/>
        </p:nvSpPr>
        <p:spPr bwMode="auto">
          <a:xfrm>
            <a:off x="3276600" y="914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95" name="Rectangle 204"/>
          <p:cNvSpPr>
            <a:spLocks noChangeArrowheads="1"/>
          </p:cNvSpPr>
          <p:nvPr/>
        </p:nvSpPr>
        <p:spPr bwMode="auto">
          <a:xfrm>
            <a:off x="3276600" y="1295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96" name="Rectangle 205"/>
          <p:cNvSpPr>
            <a:spLocks noChangeArrowheads="1"/>
          </p:cNvSpPr>
          <p:nvPr/>
        </p:nvSpPr>
        <p:spPr bwMode="auto">
          <a:xfrm>
            <a:off x="3276600" y="1676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s</a:t>
            </a:r>
          </a:p>
        </p:txBody>
      </p:sp>
      <p:sp>
        <p:nvSpPr>
          <p:cNvPr id="197" name="Rectangle 206"/>
          <p:cNvSpPr>
            <a:spLocks noChangeArrowheads="1"/>
          </p:cNvSpPr>
          <p:nvPr/>
        </p:nvSpPr>
        <p:spPr bwMode="auto">
          <a:xfrm>
            <a:off x="3276600" y="2057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è</a:t>
            </a:r>
          </a:p>
        </p:txBody>
      </p:sp>
      <p:sp>
        <p:nvSpPr>
          <p:cNvPr id="198" name="Rectangle 207"/>
          <p:cNvSpPr>
            <a:spLocks noChangeArrowheads="1"/>
          </p:cNvSpPr>
          <p:nvPr/>
        </p:nvSpPr>
        <p:spPr bwMode="auto">
          <a:xfrm>
            <a:off x="3276600" y="2438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n</a:t>
            </a:r>
          </a:p>
        </p:txBody>
      </p:sp>
      <p:sp>
        <p:nvSpPr>
          <p:cNvPr id="199" name="Rectangle 208"/>
          <p:cNvSpPr>
            <a:spLocks noChangeArrowheads="1"/>
          </p:cNvSpPr>
          <p:nvPr/>
        </p:nvSpPr>
        <p:spPr bwMode="auto">
          <a:xfrm>
            <a:off x="3276600" y="2819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g</a:t>
            </a:r>
          </a:p>
        </p:txBody>
      </p:sp>
      <p:sp>
        <p:nvSpPr>
          <p:cNvPr id="200" name="Rectangle 209"/>
          <p:cNvSpPr>
            <a:spLocks noChangeArrowheads="1"/>
          </p:cNvSpPr>
          <p:nvPr/>
        </p:nvSpPr>
        <p:spPr bwMode="auto">
          <a:xfrm>
            <a:off x="3276600" y="3200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.VnTimeH" pitchFamily="34" charset="0"/>
              </a:rPr>
              <a:t>ë</a:t>
            </a:r>
          </a:p>
        </p:txBody>
      </p:sp>
      <p:sp>
        <p:nvSpPr>
          <p:cNvPr id="201" name="Rectangle 210"/>
          <p:cNvSpPr>
            <a:spLocks noChangeArrowheads="1"/>
          </p:cNvSpPr>
          <p:nvPr/>
        </p:nvSpPr>
        <p:spPr bwMode="auto">
          <a:xfrm>
            <a:off x="3276600" y="3581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®</a:t>
            </a:r>
          </a:p>
        </p:txBody>
      </p:sp>
      <p:sp>
        <p:nvSpPr>
          <p:cNvPr id="202" name="Rectangle 211"/>
          <p:cNvSpPr>
            <a:spLocks noChangeArrowheads="1"/>
          </p:cNvSpPr>
          <p:nvPr/>
        </p:nvSpPr>
        <p:spPr bwMode="auto">
          <a:xfrm>
            <a:off x="3276600" y="3962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.VnTimeH" pitchFamily="34" charset="0"/>
              </a:rPr>
              <a:t>©</a:t>
            </a:r>
          </a:p>
        </p:txBody>
      </p:sp>
      <p:sp>
        <p:nvSpPr>
          <p:cNvPr id="203" name="Rectangle 212"/>
          <p:cNvSpPr>
            <a:spLocks noChangeArrowheads="1"/>
          </p:cNvSpPr>
          <p:nvPr/>
        </p:nvSpPr>
        <p:spPr bwMode="auto">
          <a:xfrm>
            <a:off x="3276600" y="4343400"/>
            <a:ext cx="4572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.VnTimeH" pitchFamily="34" charset="0"/>
              </a:rPr>
              <a:t>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2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2.59259E-6 L 0.0125 -0.3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02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2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671 L -0.75 0.7199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2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2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2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2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2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2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5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2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0671 L -0.79167 0.4643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2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02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02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0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0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0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0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0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0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0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02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02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02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02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02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5" dur="500"/>
                                        <p:tgtEl>
                                          <p:spTgt spid="202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5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02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02662 L -0.875 0.2597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02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500"/>
                                        <p:tgtEl>
                                          <p:spTgt spid="202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2000"/>
                                        <p:tgtEl>
                                          <p:spTgt spid="20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02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02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2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2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02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02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2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02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02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0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0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0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0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02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02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0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2" dur="500"/>
                                        <p:tgtEl>
                                          <p:spTgt spid="202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02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00672 L -0.8125 0.00672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20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02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02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02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02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02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02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02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02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02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02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02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02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02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0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02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02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02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02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0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3" dur="500"/>
                                        <p:tgtEl>
                                          <p:spTgt spid="202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02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9537E-6 L -0.26667 -0.32864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202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164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202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202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7" dur="500"/>
                                        <p:tgtEl>
                                          <p:spTgt spid="202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202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202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202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202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202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202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20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20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202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202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202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202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6" dur="500"/>
                                        <p:tgtEl>
                                          <p:spTgt spid="202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02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879 L 0.49584 -0.33773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202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65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5" dur="1000"/>
                                        <p:tgtEl>
                                          <p:spTgt spid="20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20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20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202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202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202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202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20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20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20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0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202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202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202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20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3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202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20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20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20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20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20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20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20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20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202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202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20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20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20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20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202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202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0" dur="500"/>
                                        <p:tgtEl>
                                          <p:spTgt spid="202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4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02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20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20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202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202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20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20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20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20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202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202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202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202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202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202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20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20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2" dur="500"/>
                                        <p:tgtEl>
                                          <p:spTgt spid="202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5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202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202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202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20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6" dur="1000" fill="hold"/>
                                        <p:tgtEl>
                                          <p:spTgt spid="20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1000" fill="hold"/>
                                        <p:tgtEl>
                                          <p:spTgt spid="20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0" dur="1000" fill="hold"/>
                                        <p:tgtEl>
                                          <p:spTgt spid="202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1" dur="1000" fill="hold"/>
                                        <p:tgtEl>
                                          <p:spTgt spid="20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4" dur="1000" fill="hold"/>
                                        <p:tgtEl>
                                          <p:spTgt spid="20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5" dur="1000" fill="hold"/>
                                        <p:tgtEl>
                                          <p:spTgt spid="20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8" dur="1000" fill="hold"/>
                                        <p:tgtEl>
                                          <p:spTgt spid="202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" dur="1000" fill="hold"/>
                                        <p:tgtEl>
                                          <p:spTgt spid="202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2" dur="1000" fill="hold"/>
                                        <p:tgtEl>
                                          <p:spTgt spid="202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3" dur="1000" fill="hold"/>
                                        <p:tgtEl>
                                          <p:spTgt spid="20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1000" fill="hold"/>
                                        <p:tgtEl>
                                          <p:spTgt spid="20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1000" fill="hold"/>
                                        <p:tgtEl>
                                          <p:spTgt spid="20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1" dur="500"/>
                                        <p:tgtEl>
                                          <p:spTgt spid="202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6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202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2948E-6 L 0.63333 0.38359 " pathEditMode="relative" rAng="0" ptsTypes="AA">
                                      <p:cBhvr>
                                        <p:cTn id="447" dur="2000" fill="hold"/>
                                        <p:tgtEl>
                                          <p:spTgt spid="202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192"/>
                                    </p:animMotion>
                                  </p:childTnLst>
                                </p:cTn>
                              </p:par>
                              <p:par>
                                <p:cTn id="4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0" dur="2000"/>
                                        <p:tgtEl>
                                          <p:spTgt spid="20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2000" fill="hold"/>
                                        <p:tgtEl>
                                          <p:spTgt spid="202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000" fill="hold"/>
                                        <p:tgtEl>
                                          <p:spTgt spid="202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2000"/>
                                        <p:tgtEl>
                                          <p:spTgt spid="20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2000" fill="hold"/>
                                        <p:tgtEl>
                                          <p:spTgt spid="202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2000" fill="hold"/>
                                        <p:tgtEl>
                                          <p:spTgt spid="202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2000"/>
                                        <p:tgtEl>
                                          <p:spTgt spid="20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2000" fill="hold"/>
                                        <p:tgtEl>
                                          <p:spTgt spid="202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000" fill="hold"/>
                                        <p:tgtEl>
                                          <p:spTgt spid="202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000"/>
                                        <p:tgtEl>
                                          <p:spTgt spid="20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2000" fill="hold"/>
                                        <p:tgtEl>
                                          <p:spTgt spid="202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2000" fill="hold"/>
                                        <p:tgtEl>
                                          <p:spTgt spid="202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2000"/>
                                        <p:tgtEl>
                                          <p:spTgt spid="20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2000" fill="hold"/>
                                        <p:tgtEl>
                                          <p:spTgt spid="20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2000" fill="hold"/>
                                        <p:tgtEl>
                                          <p:spTgt spid="20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2000"/>
                                        <p:tgtEl>
                                          <p:spTgt spid="20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2000" fill="hold"/>
                                        <p:tgtEl>
                                          <p:spTgt spid="202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2000" fill="hold"/>
                                        <p:tgtEl>
                                          <p:spTgt spid="202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2000"/>
                                        <p:tgtEl>
                                          <p:spTgt spid="20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8" dur="500"/>
                                        <p:tgtEl>
                                          <p:spTgt spid="202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867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202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5" dur="500"/>
                                        <p:tgtEl>
                                          <p:spTgt spid="202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6" dur="500"/>
                                        <p:tgtEl>
                                          <p:spTgt spid="202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7" dur="500"/>
                                        <p:tgtEl>
                                          <p:spTgt spid="202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0" dur="500"/>
                                        <p:tgtEl>
                                          <p:spTgt spid="202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1" dur="500"/>
                                        <p:tgtEl>
                                          <p:spTgt spid="202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2" dur="500"/>
                                        <p:tgtEl>
                                          <p:spTgt spid="202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5" dur="500"/>
                                        <p:tgtEl>
                                          <p:spTgt spid="202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6" dur="500"/>
                                        <p:tgtEl>
                                          <p:spTgt spid="202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7" dur="500"/>
                                        <p:tgtEl>
                                          <p:spTgt spid="202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0" dur="500"/>
                                        <p:tgtEl>
                                          <p:spTgt spid="202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1" dur="500"/>
                                        <p:tgtEl>
                                          <p:spTgt spid="202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2" dur="500"/>
                                        <p:tgtEl>
                                          <p:spTgt spid="202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5" dur="500"/>
                                        <p:tgtEl>
                                          <p:spTgt spid="2029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6" dur="500"/>
                                        <p:tgtEl>
                                          <p:spTgt spid="202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7" dur="500"/>
                                        <p:tgtEl>
                                          <p:spTgt spid="202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0" dur="500"/>
                                        <p:tgtEl>
                                          <p:spTgt spid="2029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1" dur="500"/>
                                        <p:tgtEl>
                                          <p:spTgt spid="202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2" dur="500"/>
                                        <p:tgtEl>
                                          <p:spTgt spid="202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5" dur="500"/>
                                        <p:tgtEl>
                                          <p:spTgt spid="2029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6" dur="500"/>
                                        <p:tgtEl>
                                          <p:spTgt spid="202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7" dur="500"/>
                                        <p:tgtEl>
                                          <p:spTgt spid="202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0" dur="500"/>
                                        <p:tgtEl>
                                          <p:spTgt spid="2029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1" dur="500"/>
                                        <p:tgtEl>
                                          <p:spTgt spid="202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2" dur="500"/>
                                        <p:tgtEl>
                                          <p:spTgt spid="202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5" dur="500"/>
                                        <p:tgtEl>
                                          <p:spTgt spid="202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6" dur="500"/>
                                        <p:tgtEl>
                                          <p:spTgt spid="202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7" dur="500"/>
                                        <p:tgtEl>
                                          <p:spTgt spid="202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0" dur="500"/>
                                        <p:tgtEl>
                                          <p:spTgt spid="202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1" dur="500"/>
                                        <p:tgtEl>
                                          <p:spTgt spid="202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2" dur="500"/>
                                        <p:tgtEl>
                                          <p:spTgt spid="202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5" dur="500"/>
                                        <p:tgtEl>
                                          <p:spTgt spid="202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6" dur="500"/>
                                        <p:tgtEl>
                                          <p:spTgt spid="202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7" dur="500"/>
                                        <p:tgtEl>
                                          <p:spTgt spid="202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2000"/>
                                        <p:tgtEl>
                                          <p:spTgt spid="202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1" dur="2000" fill="hold"/>
                                        <p:tgtEl>
                                          <p:spTgt spid="2029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000" fill="hold"/>
                                        <p:tgtEl>
                                          <p:spTgt spid="20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000" fill="hold"/>
                                        <p:tgtEl>
                                          <p:spTgt spid="20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2000"/>
                                        <p:tgtEl>
                                          <p:spTgt spid="202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7" dur="2000" fill="hold"/>
                                        <p:tgtEl>
                                          <p:spTgt spid="2029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2000" fill="hold"/>
                                        <p:tgtEl>
                                          <p:spTgt spid="20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000" fill="hold"/>
                                        <p:tgtEl>
                                          <p:spTgt spid="20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2000"/>
                                        <p:tgtEl>
                                          <p:spTgt spid="202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3" dur="2000" fill="hold"/>
                                        <p:tgtEl>
                                          <p:spTgt spid="202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2000" fill="hold"/>
                                        <p:tgtEl>
                                          <p:spTgt spid="20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2000" fill="hold"/>
                                        <p:tgtEl>
                                          <p:spTgt spid="20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2000"/>
                                        <p:tgtEl>
                                          <p:spTgt spid="202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9" dur="2000" fill="hold"/>
                                        <p:tgtEl>
                                          <p:spTgt spid="202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000" fill="hold"/>
                                        <p:tgtEl>
                                          <p:spTgt spid="20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2000" fill="hold"/>
                                        <p:tgtEl>
                                          <p:spTgt spid="20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2000"/>
                                        <p:tgtEl>
                                          <p:spTgt spid="202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5" dur="2000" fill="hold"/>
                                        <p:tgtEl>
                                          <p:spTgt spid="202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000" fill="hold"/>
                                        <p:tgtEl>
                                          <p:spTgt spid="20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000" fill="hold"/>
                                        <p:tgtEl>
                                          <p:spTgt spid="20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2000"/>
                                        <p:tgtEl>
                                          <p:spTgt spid="202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1" dur="2000" fill="hold"/>
                                        <p:tgtEl>
                                          <p:spTgt spid="202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2000" fill="hold"/>
                                        <p:tgtEl>
                                          <p:spTgt spid="20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2000" fill="hold"/>
                                        <p:tgtEl>
                                          <p:spTgt spid="20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4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2000"/>
                                        <p:tgtEl>
                                          <p:spTgt spid="202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7" dur="2000" fill="hold"/>
                                        <p:tgtEl>
                                          <p:spTgt spid="202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2000" fill="hold"/>
                                        <p:tgtEl>
                                          <p:spTgt spid="20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2000" fill="hold"/>
                                        <p:tgtEl>
                                          <p:spTgt spid="20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0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2000"/>
                                        <p:tgtEl>
                                          <p:spTgt spid="202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3" dur="2000" fill="hold"/>
                                        <p:tgtEl>
                                          <p:spTgt spid="202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000" fill="hold"/>
                                        <p:tgtEl>
                                          <p:spTgt spid="20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2000" fill="hold"/>
                                        <p:tgtEl>
                                          <p:spTgt spid="20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6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2000"/>
                                        <p:tgtEl>
                                          <p:spTgt spid="202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9" dur="2000" fill="hold"/>
                                        <p:tgtEl>
                                          <p:spTgt spid="202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2000" fill="hold"/>
                                        <p:tgtEl>
                                          <p:spTgt spid="20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2000" fill="hold"/>
                                        <p:tgtEl>
                                          <p:spTgt spid="20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2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2000"/>
                                        <p:tgtEl>
                                          <p:spTgt spid="202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5" dur="2000" fill="hold"/>
                                        <p:tgtEl>
                                          <p:spTgt spid="202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2000" fill="hold"/>
                                        <p:tgtEl>
                                          <p:spTgt spid="202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2000" fill="hold"/>
                                        <p:tgtEl>
                                          <p:spTgt spid="202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8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2000"/>
                                        <p:tgtEl>
                                          <p:spTgt spid="202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1" dur="2000" fill="hold"/>
                                        <p:tgtEl>
                                          <p:spTgt spid="202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2000" fill="hold"/>
                                        <p:tgtEl>
                                          <p:spTgt spid="20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2000" fill="hold"/>
                                        <p:tgtEl>
                                          <p:spTgt spid="20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965"/>
                  </p:tgtEl>
                </p:cond>
              </p:nextCondLst>
            </p:seq>
            <p:audio>
              <p:cMediaNode>
                <p:cTn id="6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967"/>
                </p:tgtEl>
              </p:cMediaNode>
            </p:audio>
            <p:seq concurrent="1" nextAc="seek">
              <p:cTn id="615" restart="whenNotActive" fill="hold" evtFilter="cancelBubble" nodeType="interactiveSeq">
                <p:stCondLst>
                  <p:cond evt="onClick" delay="0">
                    <p:tgtEl>
                      <p:spTgt spid="19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6" fill="hold">
                      <p:stCondLst>
                        <p:cond delay="0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0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2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5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8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1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4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0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14"/>
                  </p:tgtEl>
                </p:cond>
              </p:nextCondLst>
            </p:seq>
          </p:childTnLst>
        </p:cTn>
      </p:par>
    </p:tnLst>
    <p:bldLst>
      <p:bldP spid="202830" grpId="0" animBg="1"/>
      <p:bldP spid="202831" grpId="0" animBg="1"/>
      <p:bldP spid="202832" grpId="0" animBg="1"/>
      <p:bldP spid="202833" grpId="0" animBg="1"/>
      <p:bldP spid="202834" grpId="0" animBg="1"/>
      <p:bldP spid="202835" grpId="0" animBg="1"/>
      <p:bldP spid="202836" grpId="0" animBg="1"/>
      <p:bldP spid="202837" grpId="0" animBg="1"/>
      <p:bldP spid="202838" grpId="0" animBg="1"/>
      <p:bldP spid="202842" grpId="0" animBg="1"/>
      <p:bldP spid="202843" grpId="0" animBg="1"/>
      <p:bldP spid="202844" grpId="0" animBg="1"/>
      <p:bldP spid="202845" grpId="0" animBg="1"/>
      <p:bldP spid="202846" grpId="0" animBg="1"/>
      <p:bldP spid="202847" grpId="0" animBg="1"/>
      <p:bldP spid="202848" grpId="0" animBg="1"/>
      <p:bldP spid="202849" grpId="0" animBg="1"/>
      <p:bldP spid="202850" grpId="0" animBg="1"/>
      <p:bldP spid="202851" grpId="0" animBg="1"/>
      <p:bldP spid="202852" grpId="0" animBg="1"/>
      <p:bldP spid="202853" grpId="0" animBg="1"/>
      <p:bldP spid="202854" grpId="0" animBg="1"/>
      <p:bldP spid="202857" grpId="0" animBg="1"/>
      <p:bldP spid="202874" grpId="0" animBg="1"/>
      <p:bldP spid="202875" grpId="0" animBg="1"/>
      <p:bldP spid="202876" grpId="0" animBg="1"/>
      <p:bldP spid="202877" grpId="0" animBg="1"/>
      <p:bldP spid="202878" grpId="0" animBg="1"/>
      <p:bldP spid="202879" grpId="0" animBg="1"/>
      <p:bldP spid="202883" grpId="0" animBg="1"/>
      <p:bldP spid="202884" grpId="0" animBg="1"/>
      <p:bldP spid="202885" grpId="0" animBg="1"/>
      <p:bldP spid="202886" grpId="0" animBg="1"/>
      <p:bldP spid="202887" grpId="0" animBg="1"/>
      <p:bldP spid="202888" grpId="0" animBg="1"/>
      <p:bldP spid="202889" grpId="0" animBg="1"/>
      <p:bldP spid="202890" grpId="0" animBg="1"/>
      <p:bldP spid="202891" grpId="0" animBg="1"/>
      <p:bldP spid="202892" grpId="0" animBg="1"/>
      <p:bldP spid="202893" grpId="0" animBg="1"/>
      <p:bldP spid="202894" grpId="0"/>
      <p:bldP spid="202894" grpId="1"/>
      <p:bldP spid="202895" grpId="0"/>
      <p:bldP spid="202895" grpId="1"/>
      <p:bldP spid="202896" grpId="0"/>
      <p:bldP spid="202896" grpId="1"/>
      <p:bldP spid="202897" grpId="0"/>
      <p:bldP spid="202897" grpId="1"/>
      <p:bldP spid="202898" grpId="0"/>
      <p:bldP spid="202898" grpId="1"/>
      <p:bldP spid="202899" grpId="0"/>
      <p:bldP spid="202899" grpId="1"/>
      <p:bldP spid="202900" grpId="0"/>
      <p:bldP spid="202900" grpId="1"/>
      <p:bldP spid="202901" grpId="0"/>
      <p:bldP spid="202901" grpId="1"/>
      <p:bldP spid="202908" grpId="0" animBg="1"/>
      <p:bldP spid="202912" grpId="0" animBg="1"/>
      <p:bldP spid="202914" grpId="0" animBg="1"/>
      <p:bldP spid="202933" grpId="0" animBg="1"/>
      <p:bldP spid="202934" grpId="0" animBg="1"/>
      <p:bldP spid="202936" grpId="0" animBg="1"/>
      <p:bldP spid="202937" grpId="0" animBg="1"/>
      <p:bldP spid="202939" grpId="0" animBg="1"/>
      <p:bldP spid="202940" grpId="0" animBg="1"/>
      <p:bldP spid="202941" grpId="0" animBg="1"/>
      <p:bldP spid="202942" grpId="0" animBg="1"/>
      <p:bldP spid="202954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752600"/>
            <a:ext cx="3886200" cy="1981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4419600"/>
            <a:ext cx="3886200" cy="1981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62400" y="2438400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962400" y="5181600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2514600"/>
            <a:ext cx="178606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TRÊN CẠN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257800"/>
            <a:ext cx="201850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DƯỚI 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52400" y="2209800"/>
            <a:ext cx="3733800" cy="25908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Cây sống ở đâu ?</a:t>
            </a:r>
            <a:endParaRPr lang="en-US" sz="4400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160020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khắp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cạn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3200400"/>
            <a:ext cx="8458200" cy="220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</a:rPr>
              <a:t>Cây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</a:rPr>
              <a:t>thể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</a:rPr>
              <a:t>sống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</a:rPr>
              <a:t> ở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</a:rPr>
              <a:t>khắp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</a:rPr>
              <a:t>nơi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</a:rPr>
              <a:t>trên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</a:rPr>
              <a:t>cạn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</a:rPr>
              <a:t>dưới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</a:rPr>
              <a:t>nước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52400" y="1905000"/>
            <a:ext cx="87630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1" hangingPunct="1">
              <a:defRPr/>
            </a:pPr>
            <a:r>
              <a:rPr lang="en-US" sz="3200" b="1" u="sng" dirty="0" err="1" smtClean="0">
                <a:solidFill>
                  <a:srgbClr val="FF3300"/>
                </a:solidFill>
                <a:latin typeface="Times New Roman" pitchFamily="18" charset="0"/>
              </a:rPr>
              <a:t>Kết</a:t>
            </a:r>
            <a:r>
              <a:rPr lang="en-US" sz="3200" b="1" u="sng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3300"/>
                </a:solidFill>
                <a:latin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:</a:t>
            </a:r>
            <a:endParaRPr lang="en-US" sz="32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nimBg="1"/>
      <p:bldP spid="122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</a:t>
            </a: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0"/>
            <a:ext cx="8915400" cy="6858000"/>
            <a:chOff x="-72" y="-32"/>
            <a:chExt cx="5864" cy="44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-48" y="-32"/>
              <a:ext cx="1128" cy="1168"/>
              <a:chOff x="-48" y="-32"/>
              <a:chExt cx="1128" cy="1168"/>
            </a:xfrm>
          </p:grpSpPr>
          <p:pic>
            <p:nvPicPr>
              <p:cNvPr id="9221" name="Picture 5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48" y="32"/>
                <a:ext cx="480" cy="1104"/>
              </a:xfrm>
              <a:prstGeom prst="rect">
                <a:avLst/>
              </a:prstGeom>
              <a:noFill/>
            </p:spPr>
          </p:pic>
          <p:pic>
            <p:nvPicPr>
              <p:cNvPr id="9222" name="Picture 6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 flipH="1">
                <a:off x="408" y="-200"/>
                <a:ext cx="504" cy="84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 rot="5400000">
              <a:off x="4644" y="-52"/>
              <a:ext cx="1128" cy="1168"/>
              <a:chOff x="-48" y="-32"/>
              <a:chExt cx="1128" cy="1168"/>
            </a:xfrm>
          </p:grpSpPr>
          <p:pic>
            <p:nvPicPr>
              <p:cNvPr id="9224" name="Picture 8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48" y="32"/>
                <a:ext cx="480" cy="1104"/>
              </a:xfrm>
              <a:prstGeom prst="rect">
                <a:avLst/>
              </a:prstGeom>
              <a:noFill/>
            </p:spPr>
          </p:pic>
          <p:pic>
            <p:nvPicPr>
              <p:cNvPr id="9225" name="Picture 9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 flipH="1">
                <a:off x="408" y="-200"/>
                <a:ext cx="504" cy="840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 rot="10800000">
              <a:off x="4664" y="3152"/>
              <a:ext cx="1128" cy="1168"/>
              <a:chOff x="-48" y="-32"/>
              <a:chExt cx="1128" cy="1168"/>
            </a:xfrm>
          </p:grpSpPr>
          <p:pic>
            <p:nvPicPr>
              <p:cNvPr id="9227" name="Picture 11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48" y="32"/>
                <a:ext cx="480" cy="1104"/>
              </a:xfrm>
              <a:prstGeom prst="rect">
                <a:avLst/>
              </a:prstGeom>
              <a:noFill/>
            </p:spPr>
          </p:pic>
          <p:pic>
            <p:nvPicPr>
              <p:cNvPr id="9228" name="Picture 12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 flipH="1">
                <a:off x="408" y="-200"/>
                <a:ext cx="504" cy="840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 rot="16200000">
              <a:off x="-52" y="3220"/>
              <a:ext cx="1128" cy="1168"/>
              <a:chOff x="-48" y="-32"/>
              <a:chExt cx="1128" cy="1168"/>
            </a:xfrm>
          </p:grpSpPr>
          <p:pic>
            <p:nvPicPr>
              <p:cNvPr id="9230" name="Picture 14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48" y="32"/>
                <a:ext cx="480" cy="1104"/>
              </a:xfrm>
              <a:prstGeom prst="rect">
                <a:avLst/>
              </a:prstGeom>
              <a:noFill/>
            </p:spPr>
          </p:pic>
          <p:pic>
            <p:nvPicPr>
              <p:cNvPr id="9231" name="Picture 15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 flipH="1">
                <a:off x="408" y="-200"/>
                <a:ext cx="504" cy="84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8" name="Cloud 17"/>
          <p:cNvSpPr/>
          <p:nvPr/>
        </p:nvSpPr>
        <p:spPr>
          <a:xfrm>
            <a:off x="2057400" y="1371600"/>
            <a:ext cx="4800600" cy="27432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kể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loài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em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xung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quanh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em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nói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nơi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sống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Times New Roman" pitchFamily="18" charset="0"/>
              </a:rPr>
              <a:t>chúng</a:t>
            </a:r>
            <a:r>
              <a:rPr lang="en-US" sz="3200" dirty="0" smtClean="0">
                <a:solidFill>
                  <a:srgbClr val="6600FF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rgbClr val="66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6670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 LÃM TRANH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49" y="228600"/>
            <a:ext cx="88777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“x”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371600"/>
          <a:ext cx="8458201" cy="438056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220278"/>
                <a:gridCol w="2008823"/>
                <a:gridCol w="2114550"/>
                <a:gridCol w="2114550"/>
              </a:tblGrid>
              <a:tr h="82073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cạn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36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nhãn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36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lục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080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muống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36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chuối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36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dừa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636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lang="en-US" sz="2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638"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371600"/>
          <a:ext cx="8458201" cy="459311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220278"/>
                <a:gridCol w="2008823"/>
                <a:gridCol w="2114550"/>
                <a:gridCol w="211455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cạn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39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nhãn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39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lục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8502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muống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39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chuối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39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dừa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0732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6878"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524000" y="1371600"/>
            <a:ext cx="5943600" cy="3657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1"/>
            <a:ext cx="3276600" cy="533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1675074"/>
            <a:ext cx="3823912" cy="2113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819400"/>
            <a:ext cx="3816423" cy="2287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4149080"/>
            <a:ext cx="3823912" cy="22874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685800"/>
            <a:ext cx="449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745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vi-VN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239" y="1700808"/>
            <a:ext cx="3581459" cy="2291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221088"/>
            <a:ext cx="3384375" cy="2232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00808"/>
            <a:ext cx="3384375" cy="2291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221088"/>
            <a:ext cx="358145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15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vi-VN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00200"/>
            <a:ext cx="3744416" cy="2115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4114800"/>
            <a:ext cx="3756991" cy="2417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600200"/>
            <a:ext cx="3528392" cy="21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183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81200" y="3962400"/>
            <a:ext cx="5105400" cy="2667000"/>
            <a:chOff x="2880" y="720"/>
            <a:chExt cx="2880" cy="1728"/>
          </a:xfrm>
        </p:grpSpPr>
        <p:pic>
          <p:nvPicPr>
            <p:cNvPr id="4102" name="Picture 9" descr="Ho su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720"/>
              <a:ext cx="2880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Text Box 10"/>
            <p:cNvSpPr txBox="1">
              <a:spLocks noChangeArrowheads="1"/>
            </p:cNvSpPr>
            <p:nvPr/>
          </p:nvSpPr>
          <p:spPr bwMode="auto">
            <a:xfrm>
              <a:off x="2928" y="864"/>
              <a:ext cx="384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4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304800" y="228600"/>
            <a:ext cx="3733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TỰ NHIÊN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3"/>
            <a:ext cx="8136904" cy="6110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  <a:endParaRPr lang="vi-VN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097313"/>
            <a:ext cx="3888432" cy="2428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3600399" cy="2376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484785"/>
            <a:ext cx="3888432" cy="2376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77599"/>
            <a:ext cx="3600400" cy="244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47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pha rung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5105400" y="12954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oa1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1"/>
            <a:ext cx="396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oa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114800"/>
            <a:ext cx="3695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04800"/>
            <a:ext cx="868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C00000"/>
                </a:solidFill>
                <a:latin typeface="Arial" charset="0"/>
              </a:rPr>
              <a:t>Để chăm sóc và bảo vệ cây cối chúng ta phải làm gì?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43200" y="3352800"/>
            <a:ext cx="3429000" cy="83820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cối</a:t>
            </a:r>
            <a:endParaRPr lang="en-US" sz="3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2590800" y="2895600"/>
            <a:ext cx="533400" cy="4572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2590800" y="4191000"/>
            <a:ext cx="609600" cy="4572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4343400" y="4191000"/>
            <a:ext cx="0" cy="9906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6019800" y="2819400"/>
            <a:ext cx="685800" cy="5334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019800" y="4191000"/>
            <a:ext cx="609600" cy="4572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14400" y="2286000"/>
            <a:ext cx="1701800" cy="64611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Nhổ cỏ</a:t>
            </a: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1000" y="4368800"/>
            <a:ext cx="2209800" cy="5842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3200" b="1">
                <a:solidFill>
                  <a:srgbClr val="09090B"/>
                </a:solidFill>
                <a:latin typeface="Arial" charset="0"/>
                <a:cs typeface="Arial" charset="0"/>
              </a:rPr>
              <a:t>Bón phân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9400" y="2286000"/>
            <a:ext cx="1981200" cy="5842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575F6D">
                    <a:lumMod val="10000"/>
                  </a:srgbClr>
                </a:solidFill>
                <a:latin typeface="Arial" charset="0"/>
                <a:cs typeface="Arial" charset="0"/>
              </a:rPr>
              <a:t>Tưới</a:t>
            </a:r>
            <a:r>
              <a:rPr lang="en-US" sz="3200" b="1" dirty="0">
                <a:solidFill>
                  <a:srgbClr val="575F6D">
                    <a:lumMod val="1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575F6D">
                    <a:lumMod val="10000"/>
                  </a:srgbClr>
                </a:solidFill>
                <a:latin typeface="Arial" charset="0"/>
                <a:cs typeface="Arial" charset="0"/>
              </a:rPr>
              <a:t>cây</a:t>
            </a:r>
            <a:endParaRPr lang="en-US" sz="3200" dirty="0">
              <a:solidFill>
                <a:srgbClr val="575F6D">
                  <a:lumMod val="10000"/>
                </a:srgbClr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0" y="4343400"/>
            <a:ext cx="1781175" cy="5842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rgbClr val="3333CC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575F6D">
                    <a:lumMod val="10000"/>
                  </a:srgbClr>
                </a:solidFill>
                <a:latin typeface="Arial" charset="0"/>
                <a:cs typeface="Arial" charset="0"/>
                <a:sym typeface="Wingdings" pitchFamily="2" charset="2"/>
              </a:rPr>
              <a:t>Bắt</a:t>
            </a:r>
            <a:r>
              <a:rPr lang="en-US" sz="3200" b="1" dirty="0">
                <a:solidFill>
                  <a:srgbClr val="575F6D">
                    <a:lumMod val="10000"/>
                  </a:srgbClr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575F6D">
                    <a:lumMod val="10000"/>
                  </a:srgbClr>
                </a:solidFill>
                <a:latin typeface="Arial" charset="0"/>
                <a:cs typeface="Arial" charset="0"/>
                <a:sym typeface="Wingdings" pitchFamily="2" charset="2"/>
              </a:rPr>
              <a:t>sâu</a:t>
            </a:r>
            <a:r>
              <a:rPr lang="en-US" sz="3200" b="1" dirty="0">
                <a:solidFill>
                  <a:srgbClr val="575F6D">
                    <a:lumMod val="10000"/>
                  </a:srgbClr>
                </a:solidFill>
                <a:latin typeface="VNI-Times" pitchFamily="2" charset="0"/>
                <a:cs typeface="Arial" charset="0"/>
                <a:sym typeface="Wingdings" pitchFamily="2" charset="2"/>
              </a:rPr>
              <a:t>  </a:t>
            </a:r>
            <a:endParaRPr lang="en-US" sz="3200" dirty="0">
              <a:solidFill>
                <a:srgbClr val="575F6D">
                  <a:lumMod val="10000"/>
                </a:srgbClr>
              </a:solidFill>
              <a:latin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28600" y="5181600"/>
            <a:ext cx="8915400" cy="1570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09090B"/>
                </a:solidFill>
                <a:latin typeface="Arial" charset="0"/>
                <a:cs typeface="Arial" charset="0"/>
                <a:sym typeface="Wingdings" pitchFamily="2" charset="2"/>
              </a:rPr>
              <a:t>Không chặt phá cây rừng bừa bãi, khai thác hợp lí. </a:t>
            </a:r>
          </a:p>
          <a:p>
            <a:pPr eaLnBrk="1" hangingPunct="1"/>
            <a:r>
              <a:rPr lang="en-US" sz="3200" b="1">
                <a:solidFill>
                  <a:srgbClr val="09090B"/>
                </a:solidFill>
                <a:latin typeface="Arial" charset="0"/>
                <a:cs typeface="Arial" charset="0"/>
              </a:rPr>
              <a:t>Tích cực trồng cây gây rừng.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3" name="Picture 2" descr="Wallpaper_00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533400" y="685800"/>
            <a:ext cx="8039100" cy="200906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76200">
            <a:solidFill>
              <a:srgbClr val="00B0F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>
                <a:solidFill>
                  <a:srgbClr val="3333CC"/>
                </a:solidFill>
                <a:latin typeface="Arial" charset="0"/>
                <a:cs typeface="Arial" charset="0"/>
              </a:rPr>
              <a:t>  </a:t>
            </a:r>
            <a:endParaRPr lang="en-US" sz="4000" b="1">
              <a:solidFill>
                <a:srgbClr val="09090B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4000" b="1">
                <a:solidFill>
                  <a:srgbClr val="09090B"/>
                </a:solidFill>
                <a:latin typeface="Arial" charset="0"/>
                <a:cs typeface="Arial" charset="0"/>
              </a:rPr>
              <a:t>  - Em đã </a:t>
            </a:r>
            <a:r>
              <a:rPr lang="en-US" sz="4000" b="1">
                <a:solidFill>
                  <a:srgbClr val="09090B"/>
                </a:solidFill>
                <a:latin typeface="Arial" charset="0"/>
              </a:rPr>
              <a:t>làm gì để bảo vệ cây cối ở nhà và ở trường </a:t>
            </a:r>
            <a:r>
              <a:rPr lang="en-US" sz="4000" b="1">
                <a:solidFill>
                  <a:srgbClr val="09090B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TOSHIBA\Desktop\cây phong lan bám trên thân cây gỗ -_files\tải xuốn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C:\Users\TOSHIBA\Desktop\cây phong lan bám trên thân cây gỗ -_file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95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C:\Users\TOSHIBA\Desktop\cây phong lan bám trên thân cây gỗ -_files\tải xuống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2766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TOSHIBA\Desktop\cây phong lan bám trên thân cây gỗ -_files\tải xuống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292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</a:rPr>
              <a:t>Trò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</a:rPr>
              <a:t>chơi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</a:rPr>
              <a:t> ô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</a:rPr>
              <a:t>cửa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</a:rPr>
              <a:t>bí</a:t>
            </a:r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</a:rPr>
              <a:t>mật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0"/>
            <a:ext cx="8915400" cy="6858000"/>
            <a:chOff x="-72" y="-32"/>
            <a:chExt cx="5864" cy="44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-48" y="-32"/>
              <a:ext cx="1128" cy="1168"/>
              <a:chOff x="-48" y="-32"/>
              <a:chExt cx="1128" cy="1168"/>
            </a:xfrm>
          </p:grpSpPr>
          <p:pic>
            <p:nvPicPr>
              <p:cNvPr id="15365" name="Picture 5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48" y="32"/>
                <a:ext cx="480" cy="1104"/>
              </a:xfrm>
              <a:prstGeom prst="rect">
                <a:avLst/>
              </a:prstGeom>
              <a:noFill/>
            </p:spPr>
          </p:pic>
          <p:pic>
            <p:nvPicPr>
              <p:cNvPr id="15366" name="Picture 6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 flipH="1">
                <a:off x="408" y="-200"/>
                <a:ext cx="504" cy="84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 rot="5400000">
              <a:off x="4644" y="-52"/>
              <a:ext cx="1128" cy="1168"/>
              <a:chOff x="-48" y="-32"/>
              <a:chExt cx="1128" cy="1168"/>
            </a:xfrm>
          </p:grpSpPr>
          <p:pic>
            <p:nvPicPr>
              <p:cNvPr id="15368" name="Picture 8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48" y="32"/>
                <a:ext cx="480" cy="1104"/>
              </a:xfrm>
              <a:prstGeom prst="rect">
                <a:avLst/>
              </a:prstGeom>
              <a:noFill/>
            </p:spPr>
          </p:pic>
          <p:pic>
            <p:nvPicPr>
              <p:cNvPr id="15369" name="Picture 9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 flipH="1">
                <a:off x="408" y="-200"/>
                <a:ext cx="504" cy="840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 rot="10800000">
              <a:off x="4664" y="3152"/>
              <a:ext cx="1128" cy="1168"/>
              <a:chOff x="-48" y="-32"/>
              <a:chExt cx="1128" cy="1168"/>
            </a:xfrm>
          </p:grpSpPr>
          <p:pic>
            <p:nvPicPr>
              <p:cNvPr id="15371" name="Picture 11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48" y="32"/>
                <a:ext cx="480" cy="1104"/>
              </a:xfrm>
              <a:prstGeom prst="rect">
                <a:avLst/>
              </a:prstGeom>
              <a:noFill/>
            </p:spPr>
          </p:pic>
          <p:pic>
            <p:nvPicPr>
              <p:cNvPr id="15372" name="Picture 12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 flipH="1">
                <a:off x="408" y="-200"/>
                <a:ext cx="504" cy="840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 rot="16200000">
              <a:off x="-52" y="3220"/>
              <a:ext cx="1128" cy="1168"/>
              <a:chOff x="-48" y="-32"/>
              <a:chExt cx="1128" cy="1168"/>
            </a:xfrm>
          </p:grpSpPr>
          <p:pic>
            <p:nvPicPr>
              <p:cNvPr id="15374" name="Picture 14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48" y="32"/>
                <a:ext cx="480" cy="1104"/>
              </a:xfrm>
              <a:prstGeom prst="rect">
                <a:avLst/>
              </a:prstGeom>
              <a:noFill/>
            </p:spPr>
          </p:pic>
          <p:pic>
            <p:nvPicPr>
              <p:cNvPr id="15375" name="Picture 15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 flipH="1">
                <a:off x="408" y="-200"/>
                <a:ext cx="504" cy="84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" name="Group 27"/>
          <p:cNvGrpSpPr>
            <a:grpSpLocks/>
          </p:cNvGrpSpPr>
          <p:nvPr/>
        </p:nvGrpSpPr>
        <p:grpSpPr bwMode="auto">
          <a:xfrm flipH="1" flipV="1">
            <a:off x="2081213" y="4368800"/>
            <a:ext cx="1944687" cy="1955800"/>
            <a:chOff x="686" y="2656"/>
            <a:chExt cx="1225" cy="1232"/>
          </a:xfrm>
        </p:grpSpPr>
        <p:sp>
          <p:nvSpPr>
            <p:cNvPr id="15388" name="AutoShape 28"/>
            <p:cNvSpPr>
              <a:spLocks noChangeArrowheads="1"/>
            </p:cNvSpPr>
            <p:nvPr/>
          </p:nvSpPr>
          <p:spPr bwMode="gray">
            <a:xfrm>
              <a:off x="696" y="2677"/>
              <a:ext cx="1215" cy="1211"/>
            </a:xfrm>
            <a:prstGeom prst="hexagon">
              <a:avLst>
                <a:gd name="adj" fmla="val 25083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AutoShape 29"/>
            <p:cNvSpPr>
              <a:spLocks noChangeArrowheads="1"/>
            </p:cNvSpPr>
            <p:nvPr/>
          </p:nvSpPr>
          <p:spPr bwMode="gray">
            <a:xfrm>
              <a:off x="686" y="2656"/>
              <a:ext cx="1215" cy="1211"/>
            </a:xfrm>
            <a:prstGeom prst="hexagon">
              <a:avLst>
                <a:gd name="adj" fmla="val 25083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AutoShape 30"/>
            <p:cNvSpPr>
              <a:spLocks noChangeArrowheads="1"/>
            </p:cNvSpPr>
            <p:nvPr/>
          </p:nvSpPr>
          <p:spPr bwMode="gray">
            <a:xfrm>
              <a:off x="757" y="2729"/>
              <a:ext cx="1068" cy="1065"/>
            </a:xfrm>
            <a:prstGeom prst="hexagon">
              <a:avLst>
                <a:gd name="adj" fmla="val 25070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 flipH="1" flipV="1">
            <a:off x="2057400" y="2133600"/>
            <a:ext cx="1943100" cy="1955800"/>
            <a:chOff x="2057" y="862"/>
            <a:chExt cx="1549" cy="1351"/>
          </a:xfrm>
        </p:grpSpPr>
        <p:sp>
          <p:nvSpPr>
            <p:cNvPr id="15392" name="AutoShape 32"/>
            <p:cNvSpPr>
              <a:spLocks noChangeArrowheads="1"/>
            </p:cNvSpPr>
            <p:nvPr/>
          </p:nvSpPr>
          <p:spPr bwMode="gray">
            <a:xfrm>
              <a:off x="2070" y="885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AutoShape 33"/>
            <p:cNvSpPr>
              <a:spLocks noChangeArrowheads="1"/>
            </p:cNvSpPr>
            <p:nvPr/>
          </p:nvSpPr>
          <p:spPr bwMode="gray">
            <a:xfrm>
              <a:off x="2057" y="862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AutoShape 34"/>
            <p:cNvSpPr>
              <a:spLocks noChangeArrowheads="1"/>
            </p:cNvSpPr>
            <p:nvPr/>
          </p:nvSpPr>
          <p:spPr bwMode="gray">
            <a:xfrm>
              <a:off x="2147" y="942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 flipH="1" flipV="1">
            <a:off x="3538538" y="3397250"/>
            <a:ext cx="1944687" cy="1954213"/>
            <a:chOff x="1110" y="2656"/>
            <a:chExt cx="1549" cy="1351"/>
          </a:xfrm>
        </p:grpSpPr>
        <p:sp>
          <p:nvSpPr>
            <p:cNvPr id="15396" name="AutoShape 36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AutoShape 37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8" name="AutoShape 38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 flipH="1" flipV="1">
            <a:off x="5029200" y="2057400"/>
            <a:ext cx="1944687" cy="1955800"/>
            <a:chOff x="3174" y="2656"/>
            <a:chExt cx="1549" cy="1351"/>
          </a:xfrm>
        </p:grpSpPr>
        <p:sp>
          <p:nvSpPr>
            <p:cNvPr id="15400" name="AutoShape 40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AutoShape 41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AutoShape 42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EC941E">
                    <a:gamma/>
                    <a:shade val="46275"/>
                    <a:invGamma/>
                  </a:srgbClr>
                </a:gs>
                <a:gs pos="100000">
                  <a:srgbClr val="EC941E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03" name="Rectangle 43"/>
          <p:cNvSpPr>
            <a:spLocks noChangeArrowheads="1"/>
          </p:cNvSpPr>
          <p:nvPr/>
        </p:nvSpPr>
        <p:spPr bwMode="auto">
          <a:xfrm>
            <a:off x="4419600" y="1905000"/>
            <a:ext cx="533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404" name="Picture 44" descr="birthday_cupcake_1_mc">
            <a:hlinkClick r:id="rId4" action="ppaction://hlinksldjump">
              <a:snd r:embed="rId2" name="chimes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429000"/>
            <a:ext cx="952500" cy="1333500"/>
          </a:xfrm>
          <a:prstGeom prst="rect">
            <a:avLst/>
          </a:prstGeom>
          <a:noFill/>
        </p:spPr>
      </p:pic>
      <p:pic>
        <p:nvPicPr>
          <p:cNvPr id="15405" name="Picture 45" descr="birthday_cupcake_2_mc">
            <a:hlinkClick r:id="rId6" action="ppaction://hlinksldjump">
              <a:snd r:embed="rId2" name="chimes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2362200"/>
            <a:ext cx="952500" cy="1333500"/>
          </a:xfrm>
          <a:prstGeom prst="rect">
            <a:avLst/>
          </a:prstGeom>
          <a:noFill/>
        </p:spPr>
      </p:pic>
      <p:pic>
        <p:nvPicPr>
          <p:cNvPr id="15407" name="Picture 47" descr="birthday_cupcake_5_mc">
            <a:hlinkClick r:id="rId8" action="ppaction://hlinksldjump">
              <a:snd r:embed="rId2" name="chimes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81275" y="4473575"/>
            <a:ext cx="952500" cy="1333500"/>
          </a:xfrm>
          <a:prstGeom prst="rect">
            <a:avLst/>
          </a:prstGeom>
          <a:noFill/>
        </p:spPr>
      </p:pic>
      <p:pic>
        <p:nvPicPr>
          <p:cNvPr id="15412" name="Picture 52" descr="birthday_cupcake_3_mc">
            <a:hlinkClick r:id="rId10" action="ppaction://hlinksldjump">
              <a:snd r:embed="rId2" name="chimes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2362200"/>
            <a:ext cx="952500" cy="1333500"/>
          </a:xfrm>
          <a:prstGeom prst="rect">
            <a:avLst/>
          </a:prstGeom>
          <a:noFill/>
        </p:spPr>
      </p:pic>
      <p:grpSp>
        <p:nvGrpSpPr>
          <p:cNvPr id="11" name="Group 53"/>
          <p:cNvGrpSpPr>
            <a:grpSpLocks/>
          </p:cNvGrpSpPr>
          <p:nvPr/>
        </p:nvGrpSpPr>
        <p:grpSpPr bwMode="auto">
          <a:xfrm flipH="1" flipV="1">
            <a:off x="5029200" y="4368800"/>
            <a:ext cx="1943100" cy="1955800"/>
            <a:chOff x="678" y="1432"/>
            <a:chExt cx="1224" cy="1232"/>
          </a:xfrm>
        </p:grpSpPr>
        <p:sp>
          <p:nvSpPr>
            <p:cNvPr id="15414" name="AutoShape 54"/>
            <p:cNvSpPr>
              <a:spLocks noChangeArrowheads="1"/>
            </p:cNvSpPr>
            <p:nvPr/>
          </p:nvSpPr>
          <p:spPr bwMode="gray">
            <a:xfrm>
              <a:off x="688" y="1453"/>
              <a:ext cx="1214" cy="1211"/>
            </a:xfrm>
            <a:prstGeom prst="hexagon">
              <a:avLst>
                <a:gd name="adj" fmla="val 25062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5" name="AutoShape 55"/>
            <p:cNvSpPr>
              <a:spLocks noChangeArrowheads="1"/>
            </p:cNvSpPr>
            <p:nvPr/>
          </p:nvSpPr>
          <p:spPr bwMode="gray">
            <a:xfrm>
              <a:off x="678" y="1432"/>
              <a:ext cx="1214" cy="1211"/>
            </a:xfrm>
            <a:prstGeom prst="hexagon">
              <a:avLst>
                <a:gd name="adj" fmla="val 25062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6" name="AutoShape 56"/>
            <p:cNvSpPr>
              <a:spLocks noChangeArrowheads="1"/>
            </p:cNvSpPr>
            <p:nvPr/>
          </p:nvSpPr>
          <p:spPr bwMode="gray">
            <a:xfrm>
              <a:off x="749" y="1505"/>
              <a:ext cx="1067" cy="1065"/>
            </a:xfrm>
            <a:prstGeom prst="hexagon">
              <a:avLst>
                <a:gd name="adj" fmla="val 25047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417" name="Picture 57" descr="birthday_cupcake_4_mc">
            <a:hlinkClick r:id="rId12" action="ppaction://hlinksldjump">
              <a:snd r:embed="rId2" name="chimes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76875" y="4549775"/>
            <a:ext cx="952500" cy="1333500"/>
          </a:xfrm>
          <a:prstGeom prst="rect">
            <a:avLst/>
          </a:prstGeom>
          <a:noFill/>
        </p:spPr>
      </p:pic>
      <p:sp>
        <p:nvSpPr>
          <p:cNvPr id="15418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077200" y="5943600"/>
            <a:ext cx="228600" cy="3810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autoRev="1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17"/>
                  </p:tgtEl>
                </p:cond>
              </p:nextCondLst>
            </p:seq>
          </p:childTnLst>
        </p:cTn>
      </p:par>
    </p:tnLst>
    <p:bldLst>
      <p:bldP spid="15362" grpId="0" build="allAtOnce"/>
      <p:bldP spid="1540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CRNRN2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667000"/>
            <a:ext cx="464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05" name="Picture 5" descr="happyface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8194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0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60807" name="Oval 7"/>
          <p:cNvSpPr>
            <a:spLocks noChangeArrowheads="1"/>
          </p:cNvSpPr>
          <p:nvPr/>
        </p:nvSpPr>
        <p:spPr bwMode="auto">
          <a:xfrm>
            <a:off x="2209800" y="533400"/>
            <a:ext cx="5105400" cy="1676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 </a:t>
            </a:r>
            <a:r>
              <a:rPr lang="en-US" altLang="en-US" sz="6000" b="1">
                <a:solidFill>
                  <a:srgbClr val="FF3300"/>
                </a:solidFill>
              </a:rPr>
              <a:t>ô số may mắn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0" y="5105400"/>
          <a:ext cx="2971800" cy="1752600"/>
        </p:xfrm>
        <a:graphic>
          <a:graphicData uri="http://schemas.openxmlformats.org/presentationml/2006/ole">
            <p:oleObj spid="_x0000_s1026" name="Clip" r:id="rId6" imgW="5032375" imgH="2876550" progId="">
              <p:embed/>
            </p:oleObj>
          </a:graphicData>
        </a:graphic>
      </p:graphicFrame>
      <p:sp>
        <p:nvSpPr>
          <p:cNvPr id="40967" name="AutoShap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505200" y="59436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60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6" grpId="0" animBg="1"/>
      <p:bldP spid="46080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457200" y="2362200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0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459785" name="Text Box 9"/>
          <p:cNvSpPr txBox="1">
            <a:spLocks noChangeArrowheads="1"/>
          </p:cNvSpPr>
          <p:nvPr/>
        </p:nvSpPr>
        <p:spPr bwMode="auto">
          <a:xfrm>
            <a:off x="1676400" y="5562600"/>
            <a:ext cx="4829175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4400" b="1">
                <a:solidFill>
                  <a:srgbClr val="FF3300"/>
                </a:solidFill>
                <a:latin typeface=".VnTime" pitchFamily="34" charset="0"/>
              </a:rPr>
              <a:t>C©y ph­ượng</a:t>
            </a:r>
          </a:p>
        </p:txBody>
      </p:sp>
      <p:pic>
        <p:nvPicPr>
          <p:cNvPr id="459786" name="Picture 10" descr="phuong_v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990600"/>
            <a:ext cx="80010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9787" name="Text Box 11"/>
          <p:cNvSpPr txBox="1">
            <a:spLocks noChangeArrowheads="1"/>
          </p:cNvSpPr>
          <p:nvPr/>
        </p:nvSpPr>
        <p:spPr bwMode="auto">
          <a:xfrm>
            <a:off x="381000" y="1371600"/>
            <a:ext cx="8458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.VnTime" pitchFamily="34" charset="0"/>
              </a:rPr>
              <a:t>	C©y g× mäc ë s©n tr­êng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.VnTime" pitchFamily="34" charset="0"/>
              </a:rPr>
              <a:t>Cïng em n¨m th¸ng th©n th­¬ng b¹n bÌ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.VnTime" pitchFamily="34" charset="0"/>
              </a:rPr>
              <a:t>	NÊp trong cµnh l¸ tiÕng ve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  <a:latin typeface=".VnTime" pitchFamily="34" charset="0"/>
              </a:rPr>
              <a:t>   S¾c hoa ®á rùc gäi hÌ ®Õn mau ?</a:t>
            </a:r>
          </a:p>
        </p:txBody>
      </p:sp>
      <p:sp>
        <p:nvSpPr>
          <p:cNvPr id="39944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5800" y="6172200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59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5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5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5" grpId="0" animBg="1"/>
      <p:bldP spid="459787" grpId="0"/>
      <p:bldP spid="459787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3482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 dirty="0"/>
              <a:t>        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indent="-342900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B.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C.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alt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73" name="Oval 29"/>
          <p:cNvSpPr>
            <a:spLocks noChangeArrowheads="1"/>
          </p:cNvSpPr>
          <p:nvPr/>
        </p:nvSpPr>
        <p:spPr bwMode="auto">
          <a:xfrm>
            <a:off x="304800" y="3886200"/>
            <a:ext cx="6858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36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6870" name="AutoShap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" y="5562600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0"/>
            <a:ext cx="8915400" cy="6858000"/>
            <a:chOff x="-72" y="-32"/>
            <a:chExt cx="5864" cy="44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-48" y="-32"/>
              <a:ext cx="1128" cy="1168"/>
              <a:chOff x="-48" y="-32"/>
              <a:chExt cx="1128" cy="1168"/>
            </a:xfrm>
          </p:grpSpPr>
          <p:pic>
            <p:nvPicPr>
              <p:cNvPr id="21508" name="Picture 4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48" y="32"/>
                <a:ext cx="480" cy="1104"/>
              </a:xfrm>
              <a:prstGeom prst="rect">
                <a:avLst/>
              </a:prstGeom>
              <a:noFill/>
            </p:spPr>
          </p:pic>
          <p:pic>
            <p:nvPicPr>
              <p:cNvPr id="21509" name="Picture 5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 flipH="1">
                <a:off x="408" y="-200"/>
                <a:ext cx="504" cy="84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4644" y="-52"/>
              <a:ext cx="1128" cy="1168"/>
              <a:chOff x="-48" y="-32"/>
              <a:chExt cx="1128" cy="1168"/>
            </a:xfrm>
          </p:grpSpPr>
          <p:pic>
            <p:nvPicPr>
              <p:cNvPr id="21511" name="Picture 7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48" y="32"/>
                <a:ext cx="480" cy="1104"/>
              </a:xfrm>
              <a:prstGeom prst="rect">
                <a:avLst/>
              </a:prstGeom>
              <a:noFill/>
            </p:spPr>
          </p:pic>
          <p:pic>
            <p:nvPicPr>
              <p:cNvPr id="21512" name="Picture 8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 flipH="1">
                <a:off x="408" y="-200"/>
                <a:ext cx="504" cy="840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 rot="10800000">
              <a:off x="4664" y="3152"/>
              <a:ext cx="1128" cy="1168"/>
              <a:chOff x="-48" y="-32"/>
              <a:chExt cx="1128" cy="1168"/>
            </a:xfrm>
          </p:grpSpPr>
          <p:pic>
            <p:nvPicPr>
              <p:cNvPr id="21514" name="Picture 10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48" y="32"/>
                <a:ext cx="480" cy="1104"/>
              </a:xfrm>
              <a:prstGeom prst="rect">
                <a:avLst/>
              </a:prstGeom>
              <a:noFill/>
            </p:spPr>
          </p:pic>
          <p:pic>
            <p:nvPicPr>
              <p:cNvPr id="21515" name="Picture 11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 flipH="1">
                <a:off x="408" y="-200"/>
                <a:ext cx="504" cy="840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 rot="16200000">
              <a:off x="-52" y="3220"/>
              <a:ext cx="1128" cy="1168"/>
              <a:chOff x="-48" y="-32"/>
              <a:chExt cx="1128" cy="1168"/>
            </a:xfrm>
          </p:grpSpPr>
          <p:pic>
            <p:nvPicPr>
              <p:cNvPr id="21517" name="Picture 13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48" y="32"/>
                <a:ext cx="480" cy="1104"/>
              </a:xfrm>
              <a:prstGeom prst="rect">
                <a:avLst/>
              </a:prstGeom>
              <a:noFill/>
            </p:spPr>
          </p:pic>
          <p:pic>
            <p:nvPicPr>
              <p:cNvPr id="21518" name="Picture 14" descr="979084a5ntsqaag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6200000" flipH="1">
                <a:off x="408" y="-200"/>
                <a:ext cx="504" cy="84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1519" name="Picture 15" descr="o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447800"/>
            <a:ext cx="6400800" cy="4343400"/>
          </a:xfrm>
          <a:prstGeom prst="rect">
            <a:avLst/>
          </a:prstGeom>
          <a:noFill/>
        </p:spPr>
      </p:pic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209800" y="58674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6600FF"/>
                </a:solidFill>
                <a:latin typeface="Times New Roman" pitchFamily="18" charset="0"/>
              </a:rPr>
              <a:t>Cây</a:t>
            </a:r>
            <a:r>
              <a:rPr lang="en-US" sz="3600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Times New Roman" pitchFamily="18" charset="0"/>
              </a:rPr>
              <a:t>ớt</a:t>
            </a:r>
            <a:r>
              <a:rPr lang="en-US" sz="3600" dirty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sz="3600" dirty="0" err="1">
                <a:solidFill>
                  <a:srgbClr val="6600FF"/>
                </a:solidFill>
                <a:latin typeface="Times New Roman" pitchFamily="18" charset="0"/>
              </a:rPr>
              <a:t>sống</a:t>
            </a:r>
            <a:r>
              <a:rPr lang="en-US" sz="3600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Times New Roman" pitchFamily="18" charset="0"/>
              </a:rPr>
              <a:t>trên</a:t>
            </a:r>
            <a:r>
              <a:rPr lang="en-US" sz="3600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6600FF"/>
                </a:solidFill>
                <a:latin typeface="Times New Roman" pitchFamily="18" charset="0"/>
              </a:rPr>
              <a:t>cạn</a:t>
            </a:r>
            <a:r>
              <a:rPr lang="en-US" sz="3600" dirty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521" name="AutoShape 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53400" y="5791200"/>
            <a:ext cx="304800" cy="3810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533400"/>
            <a:ext cx="37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vi-VN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Thứ</a:t>
            </a:r>
            <a:r>
              <a:rPr lang="en-US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ngày </a:t>
            </a:r>
            <a:r>
              <a:rPr lang="en-US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vi-VN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201</a:t>
            </a:r>
            <a:r>
              <a:rPr lang="en-US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743200"/>
            <a:ext cx="73484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 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vi-VN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295400" y="1524000"/>
            <a:ext cx="6332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b="1" i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u="sng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5400" b="1" i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u="sng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i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u="sng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5400" b="1" i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u="sng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5400" b="1" i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4820" name="Rectangle 10"/>
          <p:cNvSpPr>
            <a:spLocks noChangeArrowheads="1"/>
          </p:cNvSpPr>
          <p:nvPr/>
        </p:nvSpPr>
        <p:spPr bwMode="auto">
          <a:xfrm>
            <a:off x="0" y="37338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C.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alt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304800" y="1484313"/>
            <a:ext cx="7848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0" y="3886200"/>
            <a:ext cx="631825" cy="533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5400">
              <a:latin typeface="Arial" charset="0"/>
            </a:endParaRPr>
          </a:p>
        </p:txBody>
      </p:sp>
      <p:sp>
        <p:nvSpPr>
          <p:cNvPr id="34823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3400" y="5867400"/>
            <a:ext cx="762000" cy="228600"/>
          </a:xfrm>
          <a:prstGeom prst="lef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990600" y="838200"/>
            <a:ext cx="6858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600" b="1" u="sng" baseline="0" dirty="0" err="1">
                <a:latin typeface="Times New Roman" pitchFamily="18" charset="0"/>
              </a:rPr>
              <a:t>Củng</a:t>
            </a:r>
            <a:r>
              <a:rPr lang="en-US" altLang="vi-VN" sz="3600" b="1" u="sng" baseline="0" dirty="0">
                <a:latin typeface="Times New Roman" pitchFamily="18" charset="0"/>
              </a:rPr>
              <a:t> </a:t>
            </a:r>
            <a:r>
              <a:rPr lang="en-US" altLang="vi-VN" sz="3600" b="1" u="sng" baseline="0" dirty="0" err="1">
                <a:latin typeface="Times New Roman" pitchFamily="18" charset="0"/>
              </a:rPr>
              <a:t>cố</a:t>
            </a:r>
            <a:r>
              <a:rPr lang="en-US" altLang="vi-VN" sz="3600" b="1" u="sng" baseline="0" dirty="0">
                <a:latin typeface="Times New Roman" pitchFamily="18" charset="0"/>
              </a:rPr>
              <a:t> - </a:t>
            </a:r>
            <a:r>
              <a:rPr lang="en-US" altLang="vi-VN" sz="3600" b="1" u="sng" baseline="0" dirty="0" err="1">
                <a:latin typeface="Times New Roman" pitchFamily="18" charset="0"/>
              </a:rPr>
              <a:t>dặn</a:t>
            </a:r>
            <a:r>
              <a:rPr lang="en-US" altLang="vi-VN" sz="3600" b="1" u="sng" baseline="0" dirty="0">
                <a:latin typeface="Times New Roman" pitchFamily="18" charset="0"/>
              </a:rPr>
              <a:t> </a:t>
            </a:r>
            <a:r>
              <a:rPr lang="en-US" altLang="vi-VN" sz="3600" b="1" u="sng" baseline="0" dirty="0" err="1">
                <a:latin typeface="Times New Roman" pitchFamily="18" charset="0"/>
              </a:rPr>
              <a:t>dò</a:t>
            </a:r>
            <a:r>
              <a:rPr lang="en-US" altLang="vi-VN" sz="3600" b="1" u="sng" baseline="0" dirty="0">
                <a:latin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vi-VN" sz="2800" b="1" baseline="0" dirty="0">
                <a:latin typeface="Times New Roman" pitchFamily="18" charset="0"/>
              </a:rPr>
              <a:t> </a:t>
            </a:r>
            <a:r>
              <a:rPr lang="en-US" altLang="vi-VN" sz="2800" b="1" baseline="0" dirty="0" err="1" smtClean="0">
                <a:latin typeface="Times New Roman" pitchFamily="18" charset="0"/>
              </a:rPr>
              <a:t>Về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nhà</a:t>
            </a:r>
            <a:r>
              <a:rPr lang="en-US" altLang="vi-VN" sz="2800" b="1" dirty="0" smtClean="0">
                <a:latin typeface="Times New Roman" pitchFamily="18" charset="0"/>
              </a:rPr>
              <a:t>: </a:t>
            </a:r>
            <a:r>
              <a:rPr lang="en-US" altLang="vi-VN" sz="2800" b="1" dirty="0" err="1" smtClean="0">
                <a:latin typeface="Times New Roman" pitchFamily="18" charset="0"/>
              </a:rPr>
              <a:t>Xem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lại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bài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</a:rPr>
              <a:t>học</a:t>
            </a:r>
            <a:r>
              <a:rPr lang="en-US" altLang="vi-VN" sz="2800" b="1" dirty="0">
                <a:latin typeface="Times New Roman" pitchFamily="18" charset="0"/>
              </a:rPr>
              <a:t>.</a:t>
            </a:r>
            <a:endParaRPr lang="en-US" altLang="vi-VN" sz="2800" b="1" baseline="0" dirty="0">
              <a:latin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Xem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vi-VN" sz="2800" b="1" baseline="0" dirty="0" err="1" smtClean="0">
                <a:solidFill>
                  <a:srgbClr val="FF0000"/>
                </a:solidFill>
                <a:latin typeface="Times New Roman" pitchFamily="18" charset="0"/>
              </a:rPr>
              <a:t>ài</a:t>
            </a:r>
            <a:r>
              <a:rPr lang="en-US" altLang="vi-VN" sz="2800" b="1" baseline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baseline="0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altLang="vi-VN" sz="2800" b="1" baseline="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2800" b="1" baseline="0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loài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cạn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altLang="vi-VN" sz="2800" b="1" baseline="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4147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FF0000">
                    <a:alpha val="99001"/>
                  </a:srgbClr>
                </a:solidFill>
                <a:latin typeface=".VnTime"/>
              </a:rPr>
              <a:t>Chóc c¸c thÇy c« gi¸o m¹nh khoÎ!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171575" y="4949825"/>
            <a:ext cx="731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006600"/>
                </a:solidFill>
                <a:latin typeface=".VnMystical" pitchFamily="34" charset="0"/>
              </a:rPr>
              <a:t>Xin tr©n träng c¶m ¬n !</a:t>
            </a:r>
          </a:p>
        </p:txBody>
      </p:sp>
      <p:pic>
        <p:nvPicPr>
          <p:cNvPr id="134149" name="Picture 95" descr="2E81ED98BCDC4AE1AC88214618D0F62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419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0" name="Picture 95" descr="2E81ED98BCDC4AE1AC88214618D0F62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724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1" name="Picture 13" descr="Yacht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6644">
            <a:off x="304800" y="35052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2" name="Picture 12" descr="Yacht-03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9718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3" name="Picture 13" descr="Bird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228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4" name="Picture 13" descr="Bird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4572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5" name="WordArt 11"/>
          <p:cNvSpPr>
            <a:spLocks noChangeArrowheads="1" noChangeShapeType="1" noTextEdit="1"/>
          </p:cNvSpPr>
          <p:nvPr/>
        </p:nvSpPr>
        <p:spPr bwMode="auto">
          <a:xfrm>
            <a:off x="2230438" y="2185988"/>
            <a:ext cx="46831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Times New Roman"/>
                <a:cs typeface="Times New Roman"/>
              </a:rPr>
              <a:t>CHÚC CÁC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Times New Roman"/>
                <a:cs typeface="Times New Roman"/>
              </a:rPr>
              <a:t>EM CHĂM  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Times New Roman"/>
                <a:cs typeface="Times New Roman"/>
              </a:rPr>
              <a:t>NGOAN-HỌC GIỎI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  <p:bldP spid="134148" grpId="0"/>
      <p:bldP spid="134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8288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1:</a:t>
            </a: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QUAN SÁT TRANH VÀ NHẬN XÉT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838200"/>
            <a:ext cx="4495800" cy="3071813"/>
            <a:chOff x="0" y="768"/>
            <a:chExt cx="2832" cy="1728"/>
          </a:xfrm>
        </p:grpSpPr>
        <p:pic>
          <p:nvPicPr>
            <p:cNvPr id="7180" name="Picture 3" descr="Cay thong tren nu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768"/>
              <a:ext cx="2832" cy="17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181" name="Text Box 4"/>
            <p:cNvSpPr txBox="1">
              <a:spLocks noChangeArrowheads="1"/>
            </p:cNvSpPr>
            <p:nvPr/>
          </p:nvSpPr>
          <p:spPr bwMode="auto">
            <a:xfrm>
              <a:off x="55" y="864"/>
              <a:ext cx="38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572000" y="3886200"/>
            <a:ext cx="4572000" cy="2971800"/>
            <a:chOff x="2880" y="2496"/>
            <a:chExt cx="2880" cy="1776"/>
          </a:xfrm>
        </p:grpSpPr>
        <p:pic>
          <p:nvPicPr>
            <p:cNvPr id="7178" name="Picture 6" descr="Cay du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2496"/>
              <a:ext cx="2880" cy="17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179" name="Text Box 7"/>
            <p:cNvSpPr txBox="1">
              <a:spLocks noChangeArrowheads="1"/>
            </p:cNvSpPr>
            <p:nvPr/>
          </p:nvSpPr>
          <p:spPr bwMode="auto">
            <a:xfrm>
              <a:off x="2958" y="2557"/>
              <a:ext cx="38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5486400" y="14478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pic>
        <p:nvPicPr>
          <p:cNvPr id="16" name="Picture 6" descr="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838200"/>
            <a:ext cx="4572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4724400" y="990600"/>
            <a:ext cx="53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3886200"/>
            <a:ext cx="4495800" cy="2971800"/>
            <a:chOff x="2880" y="720"/>
            <a:chExt cx="2880" cy="1728"/>
          </a:xfrm>
        </p:grpSpPr>
        <p:pic>
          <p:nvPicPr>
            <p:cNvPr id="7176" name="Picture 9" descr="Ho su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80" y="720"/>
              <a:ext cx="2880" cy="17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177" name="Text Box 10"/>
            <p:cNvSpPr txBox="1">
              <a:spLocks noChangeArrowheads="1"/>
            </p:cNvSpPr>
            <p:nvPr/>
          </p:nvSpPr>
          <p:spPr bwMode="auto">
            <a:xfrm>
              <a:off x="2928" y="864"/>
              <a:ext cx="384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1" y="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0" y="0"/>
            <a:ext cx="31242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</a:rPr>
              <a:t> 1</a:t>
            </a:r>
          </a:p>
        </p:txBody>
      </p:sp>
      <p:pic>
        <p:nvPicPr>
          <p:cNvPr id="12293" name="Picture 5" descr="Cay_song_o_dau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4672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518025" y="129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Tahoma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7200" y="5715000"/>
            <a:ext cx="8382000" cy="1076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67000" y="228600"/>
            <a:ext cx="30480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9" name="Picture 7" descr="TNXH2h2t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52400" y="5781675"/>
            <a:ext cx="8991600" cy="1076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6868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tràm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bụi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819400" y="152400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931</Words>
  <Application>Microsoft Office PowerPoint</Application>
  <PresentationFormat>On-screen Show (4:3)</PresentationFormat>
  <Paragraphs>326</Paragraphs>
  <Slides>43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Clip</vt:lpstr>
      <vt:lpstr>CHÀO MỪNG QUÝ THẦY CÔ ĐẾN VỚI TIẾT HỌC MÔN:  TỰ NHIÊN VÀ XÃ HỘI  </vt:lpstr>
      <vt:lpstr>Slide 2</vt:lpstr>
      <vt:lpstr>Slide 3</vt:lpstr>
      <vt:lpstr>Thứ tư , ngày 27 tháng 2 năm 2019.</vt:lpstr>
      <vt:lpstr>Slide 5</vt:lpstr>
      <vt:lpstr>Slide 6</vt:lpstr>
      <vt:lpstr>Hình 1</vt:lpstr>
      <vt:lpstr>Hình 2</vt:lpstr>
      <vt:lpstr>Slide 9</vt:lpstr>
      <vt:lpstr>Hình 4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 Em có nhận xét gì về những hình ảnh sau?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ĐẾN VỚI TIẾT HỌC  Môn: tự nhiên và xã hội</dc:title>
  <dc:creator>Orient</dc:creator>
  <cp:lastModifiedBy>Admin</cp:lastModifiedBy>
  <cp:revision>57</cp:revision>
  <dcterms:created xsi:type="dcterms:W3CDTF">2019-02-23T23:27:47Z</dcterms:created>
  <dcterms:modified xsi:type="dcterms:W3CDTF">2019-03-31T13:54:31Z</dcterms:modified>
</cp:coreProperties>
</file>